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6" r:id="rId1"/>
    <p:sldMasterId id="2147483686" r:id="rId2"/>
    <p:sldMasterId id="2147483706" r:id="rId3"/>
    <p:sldMasterId id="2147483712" r:id="rId4"/>
    <p:sldMasterId id="2147483724" r:id="rId5"/>
  </p:sldMasterIdLst>
  <p:notesMasterIdLst>
    <p:notesMasterId r:id="rId24"/>
  </p:notesMasterIdLst>
  <p:handoutMasterIdLst>
    <p:handoutMasterId r:id="rId25"/>
  </p:handoutMasterIdLst>
  <p:sldIdLst>
    <p:sldId id="446" r:id="rId6"/>
    <p:sldId id="447" r:id="rId7"/>
    <p:sldId id="449" r:id="rId8"/>
    <p:sldId id="454" r:id="rId9"/>
    <p:sldId id="465" r:id="rId10"/>
    <p:sldId id="463" r:id="rId11"/>
    <p:sldId id="464" r:id="rId12"/>
    <p:sldId id="450" r:id="rId13"/>
    <p:sldId id="455" r:id="rId14"/>
    <p:sldId id="460" r:id="rId15"/>
    <p:sldId id="452" r:id="rId16"/>
    <p:sldId id="462" r:id="rId17"/>
    <p:sldId id="453" r:id="rId18"/>
    <p:sldId id="468" r:id="rId19"/>
    <p:sldId id="457" r:id="rId20"/>
    <p:sldId id="456" r:id="rId21"/>
    <p:sldId id="458" r:id="rId22"/>
    <p:sldId id="4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7"/>
    <p:restoredTop sz="94718"/>
  </p:normalViewPr>
  <p:slideViewPr>
    <p:cSldViewPr snapToGrid="0">
      <p:cViewPr varScale="1">
        <p:scale>
          <a:sx n="114" d="100"/>
          <a:sy n="114" d="100"/>
        </p:scale>
        <p:origin x="192" y="23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93C13-C55B-4DE6-A9DC-363CD4E79033}"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96D08BC2-280A-49BA-B268-977F9D7B3F01}">
      <dgm:prSet/>
      <dgm:spPr/>
      <dgm:t>
        <a:bodyPr/>
        <a:lstStyle/>
        <a:p>
          <a:pPr>
            <a:defRPr b="1"/>
          </a:pPr>
          <a:r>
            <a:rPr lang="en-US" b="1" dirty="0">
              <a:latin typeface="Century Gothic" panose="020B0502020202020204" pitchFamily="34" charset="0"/>
            </a:rPr>
            <a:t>Random Forest Classifier</a:t>
          </a:r>
          <a:endParaRPr lang="en-US" dirty="0">
            <a:latin typeface="Century Gothic" panose="020B0502020202020204" pitchFamily="34" charset="0"/>
          </a:endParaRPr>
        </a:p>
      </dgm:t>
    </dgm:pt>
    <dgm:pt modelId="{D46C7B2F-8DD2-4D63-A995-C9F22DF2366F}" type="parTrans" cxnId="{51EACAD2-804C-452C-BD82-61F220EE08A3}">
      <dgm:prSet/>
      <dgm:spPr/>
      <dgm:t>
        <a:bodyPr/>
        <a:lstStyle/>
        <a:p>
          <a:endParaRPr lang="en-US">
            <a:latin typeface="Century Gothic" panose="020B0502020202020204" pitchFamily="34" charset="0"/>
          </a:endParaRPr>
        </a:p>
      </dgm:t>
    </dgm:pt>
    <dgm:pt modelId="{409102A5-32E7-4DF3-BFCB-B192EA809162}" type="sibTrans" cxnId="{51EACAD2-804C-452C-BD82-61F220EE08A3}">
      <dgm:prSet/>
      <dgm:spPr/>
      <dgm:t>
        <a:bodyPr/>
        <a:lstStyle/>
        <a:p>
          <a:endParaRPr lang="en-US">
            <a:latin typeface="Century Gothic" panose="020B0502020202020204" pitchFamily="34" charset="0"/>
          </a:endParaRPr>
        </a:p>
      </dgm:t>
    </dgm:pt>
    <dgm:pt modelId="{766FD6B3-D18E-4593-B2E8-11383A48317A}">
      <dgm:prSet custT="1"/>
      <dgm:spPr/>
      <dgm:t>
        <a:bodyPr/>
        <a:lstStyle/>
        <a:p>
          <a:r>
            <a:rPr lang="en-US" sz="2000" b="0" i="0" dirty="0">
              <a:latin typeface="Century Gothic" panose="020B0502020202020204" pitchFamily="34" charset="0"/>
            </a:rPr>
            <a:t>a classification algorithm consisting of many decisions trees.</a:t>
          </a:r>
          <a:endParaRPr lang="en-US" sz="2000" b="0" dirty="0">
            <a:latin typeface="Century Gothic" panose="020B0502020202020204" pitchFamily="34" charset="0"/>
          </a:endParaRPr>
        </a:p>
      </dgm:t>
    </dgm:pt>
    <dgm:pt modelId="{66E243F9-C4CD-4AF1-AA48-733A07FD2087}" type="parTrans" cxnId="{9AF9A1E1-CB51-46C7-A375-44E7DD5DEFAB}">
      <dgm:prSet/>
      <dgm:spPr/>
      <dgm:t>
        <a:bodyPr/>
        <a:lstStyle/>
        <a:p>
          <a:endParaRPr lang="en-US">
            <a:latin typeface="Century Gothic" panose="020B0502020202020204" pitchFamily="34" charset="0"/>
          </a:endParaRPr>
        </a:p>
      </dgm:t>
    </dgm:pt>
    <dgm:pt modelId="{5737FBB3-A7A5-474C-B0B1-5C6731E5906D}" type="sibTrans" cxnId="{9AF9A1E1-CB51-46C7-A375-44E7DD5DEFAB}">
      <dgm:prSet/>
      <dgm:spPr/>
      <dgm:t>
        <a:bodyPr/>
        <a:lstStyle/>
        <a:p>
          <a:endParaRPr lang="en-US">
            <a:latin typeface="Century Gothic" panose="020B0502020202020204" pitchFamily="34" charset="0"/>
          </a:endParaRPr>
        </a:p>
      </dgm:t>
    </dgm:pt>
    <dgm:pt modelId="{96D12405-0903-4598-AC6D-ABCEBBE6172E}">
      <dgm:prSet/>
      <dgm:spPr/>
      <dgm:t>
        <a:bodyPr/>
        <a:lstStyle/>
        <a:p>
          <a:pPr>
            <a:defRPr b="1"/>
          </a:pPr>
          <a:r>
            <a:rPr lang="en-US">
              <a:latin typeface="Century Gothic" panose="020B0502020202020204" pitchFamily="34" charset="0"/>
            </a:rPr>
            <a:t>Logistic Regression</a:t>
          </a:r>
        </a:p>
      </dgm:t>
    </dgm:pt>
    <dgm:pt modelId="{668B3496-9B9F-435F-8C55-7A87FA333306}" type="parTrans" cxnId="{A82AFF1D-C60D-41A1-BC05-D91D0319C17E}">
      <dgm:prSet/>
      <dgm:spPr/>
      <dgm:t>
        <a:bodyPr/>
        <a:lstStyle/>
        <a:p>
          <a:endParaRPr lang="en-US">
            <a:latin typeface="Century Gothic" panose="020B0502020202020204" pitchFamily="34" charset="0"/>
          </a:endParaRPr>
        </a:p>
      </dgm:t>
    </dgm:pt>
    <dgm:pt modelId="{EBB8B4DC-71C7-4D12-B6F7-33C7C55AA2FC}" type="sibTrans" cxnId="{A82AFF1D-C60D-41A1-BC05-D91D0319C17E}">
      <dgm:prSet/>
      <dgm:spPr/>
      <dgm:t>
        <a:bodyPr/>
        <a:lstStyle/>
        <a:p>
          <a:endParaRPr lang="en-US">
            <a:latin typeface="Century Gothic" panose="020B0502020202020204" pitchFamily="34" charset="0"/>
          </a:endParaRPr>
        </a:p>
      </dgm:t>
    </dgm:pt>
    <dgm:pt modelId="{B3686A72-28CA-5A45-8366-4B576B973D59}">
      <dgm:prSet custT="1"/>
      <dgm:spPr/>
      <dgm:t>
        <a:bodyPr/>
        <a:lstStyle/>
        <a:p>
          <a:pPr>
            <a:buFont typeface="Arial" panose="020B0604020202020204" pitchFamily="34" charset="0"/>
            <a:buChar char="•"/>
          </a:pPr>
          <a:r>
            <a:rPr lang="en-US" sz="2000" b="0" dirty="0">
              <a:latin typeface="Century Gothic" panose="020B0502020202020204" pitchFamily="34" charset="0"/>
            </a:rPr>
            <a:t> It estimates probabilities using a logistic regression equation.</a:t>
          </a:r>
        </a:p>
      </dgm:t>
    </dgm:pt>
    <dgm:pt modelId="{1A6E4317-2B95-4848-A95E-6AE88B430BC5}" type="parTrans" cxnId="{C04ACE65-0ABF-BE47-8158-ADB1860946CA}">
      <dgm:prSet/>
      <dgm:spPr/>
      <dgm:t>
        <a:bodyPr/>
        <a:lstStyle/>
        <a:p>
          <a:endParaRPr lang="en-US">
            <a:latin typeface="Century Gothic" panose="020B0502020202020204" pitchFamily="34" charset="0"/>
          </a:endParaRPr>
        </a:p>
      </dgm:t>
    </dgm:pt>
    <dgm:pt modelId="{1E7B5C35-C89F-524D-8F01-AEE1FCAF8E92}" type="sibTrans" cxnId="{C04ACE65-0ABF-BE47-8158-ADB1860946CA}">
      <dgm:prSet/>
      <dgm:spPr/>
      <dgm:t>
        <a:bodyPr/>
        <a:lstStyle/>
        <a:p>
          <a:endParaRPr lang="en-US">
            <a:latin typeface="Century Gothic" panose="020B0502020202020204" pitchFamily="34" charset="0"/>
          </a:endParaRPr>
        </a:p>
      </dgm:t>
    </dgm:pt>
    <dgm:pt modelId="{49829F3C-51AD-CA44-B499-C98660F447E0}">
      <dgm:prSet/>
      <dgm:spPr/>
      <dgm:t>
        <a:bodyPr/>
        <a:lstStyle/>
        <a:p>
          <a:endParaRPr lang="en-US" sz="1800" b="0" dirty="0">
            <a:latin typeface="Century Gothic" panose="020B0502020202020204" pitchFamily="34" charset="0"/>
          </a:endParaRPr>
        </a:p>
      </dgm:t>
    </dgm:pt>
    <dgm:pt modelId="{44784112-B67A-3149-836C-00299EA9F357}" type="parTrans" cxnId="{B7CBD29A-EECA-EF40-A7F8-AA11CEACCD6A}">
      <dgm:prSet/>
      <dgm:spPr/>
      <dgm:t>
        <a:bodyPr/>
        <a:lstStyle/>
        <a:p>
          <a:endParaRPr lang="en-US"/>
        </a:p>
      </dgm:t>
    </dgm:pt>
    <dgm:pt modelId="{60526419-EDE1-BE4F-8DFD-C0671D6E3FDB}" type="sibTrans" cxnId="{B7CBD29A-EECA-EF40-A7F8-AA11CEACCD6A}">
      <dgm:prSet/>
      <dgm:spPr/>
      <dgm:t>
        <a:bodyPr/>
        <a:lstStyle/>
        <a:p>
          <a:endParaRPr lang="en-US"/>
        </a:p>
      </dgm:t>
    </dgm:pt>
    <dgm:pt modelId="{425ADBE1-B041-3D44-A3FF-DA7410097543}">
      <dgm:prSet custT="1"/>
      <dgm:spPr/>
      <dgm:t>
        <a:bodyPr/>
        <a:lstStyle/>
        <a:p>
          <a:pPr>
            <a:buFont typeface="Arial" panose="020B0604020202020204" pitchFamily="34" charset="0"/>
            <a:buChar char="•"/>
          </a:pPr>
          <a:r>
            <a:rPr lang="en-US" sz="2000" b="0" dirty="0">
              <a:latin typeface="Century Gothic" panose="020B0502020202020204" pitchFamily="34" charset="0"/>
            </a:rPr>
            <a:t>Ideal for </a:t>
          </a:r>
          <a:r>
            <a:rPr lang="en-US" sz="2000" b="0" i="0" u="none" dirty="0">
              <a:latin typeface="Century Gothic" panose="020B0502020202020204" pitchFamily="34" charset="0"/>
            </a:rPr>
            <a:t>when the variable being predicted for is a probability on a binary range from 0 to 1.</a:t>
          </a:r>
          <a:endParaRPr lang="en-US" sz="2000" b="0" dirty="0">
            <a:latin typeface="Century Gothic" panose="020B0502020202020204" pitchFamily="34" charset="0"/>
          </a:endParaRPr>
        </a:p>
      </dgm:t>
    </dgm:pt>
    <dgm:pt modelId="{890F1415-1359-5141-8142-3D4E3AC7CED0}" type="parTrans" cxnId="{904C430C-852D-3E4C-8415-49DD8DC3780E}">
      <dgm:prSet/>
      <dgm:spPr/>
      <dgm:t>
        <a:bodyPr/>
        <a:lstStyle/>
        <a:p>
          <a:endParaRPr lang="en-US"/>
        </a:p>
      </dgm:t>
    </dgm:pt>
    <dgm:pt modelId="{35B283A8-8CA2-CE44-8F6B-E04A2CD5712A}" type="sibTrans" cxnId="{904C430C-852D-3E4C-8415-49DD8DC3780E}">
      <dgm:prSet/>
      <dgm:spPr/>
      <dgm:t>
        <a:bodyPr/>
        <a:lstStyle/>
        <a:p>
          <a:endParaRPr lang="en-US"/>
        </a:p>
      </dgm:t>
    </dgm:pt>
    <dgm:pt modelId="{012686F1-97F9-CE4E-9CF5-F67882CF64E9}">
      <dgm:prSet custT="1"/>
      <dgm:spPr/>
      <dgm:t>
        <a:bodyPr/>
        <a:lstStyle/>
        <a:p>
          <a:r>
            <a:rPr lang="en-US" sz="2000" b="0" dirty="0">
              <a:latin typeface="Century Gothic" panose="020B0502020202020204" pitchFamily="34" charset="0"/>
            </a:rPr>
            <a:t>Ideal for data sets with more complexity and randomness</a:t>
          </a:r>
        </a:p>
      </dgm:t>
    </dgm:pt>
    <dgm:pt modelId="{F443F9FE-144D-7A47-B05F-C3154A3167E6}" type="parTrans" cxnId="{52EB1A9E-445F-E243-BFE4-2D17A20C5516}">
      <dgm:prSet/>
      <dgm:spPr/>
      <dgm:t>
        <a:bodyPr/>
        <a:lstStyle/>
        <a:p>
          <a:endParaRPr lang="en-US"/>
        </a:p>
      </dgm:t>
    </dgm:pt>
    <dgm:pt modelId="{9611ED95-1AA0-0B41-8B4B-6F218F80199D}" type="sibTrans" cxnId="{52EB1A9E-445F-E243-BFE4-2D17A20C5516}">
      <dgm:prSet/>
      <dgm:spPr/>
      <dgm:t>
        <a:bodyPr/>
        <a:lstStyle/>
        <a:p>
          <a:endParaRPr lang="en-US"/>
        </a:p>
      </dgm:t>
    </dgm:pt>
    <dgm:pt modelId="{B9EA4F45-DC20-0E45-AFEC-235E0376259A}">
      <dgm:prSet custT="1"/>
      <dgm:spPr/>
      <dgm:t>
        <a:bodyPr/>
        <a:lstStyle/>
        <a:p>
          <a:pPr>
            <a:buFont typeface="Arial" panose="020B0604020202020204" pitchFamily="34" charset="0"/>
            <a:buChar char="•"/>
          </a:pPr>
          <a:endParaRPr lang="en-US" sz="2000" b="0" dirty="0">
            <a:latin typeface="Century Gothic" panose="020B0502020202020204" pitchFamily="34" charset="0"/>
          </a:endParaRPr>
        </a:p>
      </dgm:t>
    </dgm:pt>
    <dgm:pt modelId="{79528C40-9C0B-4745-A890-3ECC55C1F152}" type="parTrans" cxnId="{D9A6DFCB-CDDF-D643-B113-8AD2A9560BC1}">
      <dgm:prSet/>
      <dgm:spPr/>
      <dgm:t>
        <a:bodyPr/>
        <a:lstStyle/>
        <a:p>
          <a:endParaRPr lang="en-US"/>
        </a:p>
      </dgm:t>
    </dgm:pt>
    <dgm:pt modelId="{3E17B116-8C70-A647-B206-8F29E382E0F1}" type="sibTrans" cxnId="{D9A6DFCB-CDDF-D643-B113-8AD2A9560BC1}">
      <dgm:prSet/>
      <dgm:spPr/>
      <dgm:t>
        <a:bodyPr/>
        <a:lstStyle/>
        <a:p>
          <a:endParaRPr lang="en-US"/>
        </a:p>
      </dgm:t>
    </dgm:pt>
    <dgm:pt modelId="{AF2FB7EB-7063-6E46-A7F1-55EDFDC8AD6B}">
      <dgm:prSet custT="1"/>
      <dgm:spPr/>
      <dgm:t>
        <a:bodyPr/>
        <a:lstStyle/>
        <a:p>
          <a:endParaRPr lang="en-US" sz="2000" b="0" dirty="0">
            <a:latin typeface="Century Gothic" panose="020B0502020202020204" pitchFamily="34" charset="0"/>
          </a:endParaRPr>
        </a:p>
      </dgm:t>
    </dgm:pt>
    <dgm:pt modelId="{68A1E80C-7E52-BA48-B8EF-9F5B89B08CF5}" type="parTrans" cxnId="{E5BD8AF8-AC56-8145-B424-9211673F7C56}">
      <dgm:prSet/>
      <dgm:spPr/>
      <dgm:t>
        <a:bodyPr/>
        <a:lstStyle/>
        <a:p>
          <a:endParaRPr lang="en-US"/>
        </a:p>
      </dgm:t>
    </dgm:pt>
    <dgm:pt modelId="{FA959B94-3997-A645-854C-D8E78BA43716}" type="sibTrans" cxnId="{E5BD8AF8-AC56-8145-B424-9211673F7C56}">
      <dgm:prSet/>
      <dgm:spPr/>
      <dgm:t>
        <a:bodyPr/>
        <a:lstStyle/>
        <a:p>
          <a:endParaRPr lang="en-US"/>
        </a:p>
      </dgm:t>
    </dgm:pt>
    <dgm:pt modelId="{FD09CE57-9C07-484E-A9DE-24EBD12455B6}" type="pres">
      <dgm:prSet presAssocID="{68293C13-C55B-4DE6-A9DC-363CD4E79033}" presName="Name0" presStyleCnt="0">
        <dgm:presLayoutVars>
          <dgm:dir/>
          <dgm:animLvl val="lvl"/>
          <dgm:resizeHandles val="exact"/>
        </dgm:presLayoutVars>
      </dgm:prSet>
      <dgm:spPr/>
    </dgm:pt>
    <dgm:pt modelId="{F379F6F8-05ED-A246-8BA0-2BE4A5E4C552}" type="pres">
      <dgm:prSet presAssocID="{96D08BC2-280A-49BA-B268-977F9D7B3F01}" presName="composite" presStyleCnt="0"/>
      <dgm:spPr/>
    </dgm:pt>
    <dgm:pt modelId="{7003B5F4-873C-7B42-A97C-7FEB173AF06E}" type="pres">
      <dgm:prSet presAssocID="{96D08BC2-280A-49BA-B268-977F9D7B3F01}" presName="parTx" presStyleLbl="alignNode1" presStyleIdx="0" presStyleCnt="2">
        <dgm:presLayoutVars>
          <dgm:chMax val="0"/>
          <dgm:chPref val="0"/>
          <dgm:bulletEnabled val="1"/>
        </dgm:presLayoutVars>
      </dgm:prSet>
      <dgm:spPr/>
    </dgm:pt>
    <dgm:pt modelId="{D5081520-CA34-B54C-A26C-69CA5478FB4B}" type="pres">
      <dgm:prSet presAssocID="{96D08BC2-280A-49BA-B268-977F9D7B3F01}" presName="desTx" presStyleLbl="alignAccFollowNode1" presStyleIdx="0" presStyleCnt="2">
        <dgm:presLayoutVars>
          <dgm:bulletEnabled val="1"/>
        </dgm:presLayoutVars>
      </dgm:prSet>
      <dgm:spPr/>
    </dgm:pt>
    <dgm:pt modelId="{21F3D502-5BE9-7C45-B68C-F502E76A4CAD}" type="pres">
      <dgm:prSet presAssocID="{409102A5-32E7-4DF3-BFCB-B192EA809162}" presName="space" presStyleCnt="0"/>
      <dgm:spPr/>
    </dgm:pt>
    <dgm:pt modelId="{549753F0-C067-5542-BDCC-D3C0041C53F3}" type="pres">
      <dgm:prSet presAssocID="{96D12405-0903-4598-AC6D-ABCEBBE6172E}" presName="composite" presStyleCnt="0"/>
      <dgm:spPr/>
    </dgm:pt>
    <dgm:pt modelId="{8374968F-765D-D745-89E9-412EE78B4FD1}" type="pres">
      <dgm:prSet presAssocID="{96D12405-0903-4598-AC6D-ABCEBBE6172E}" presName="parTx" presStyleLbl="alignNode1" presStyleIdx="1" presStyleCnt="2">
        <dgm:presLayoutVars>
          <dgm:chMax val="0"/>
          <dgm:chPref val="0"/>
          <dgm:bulletEnabled val="1"/>
        </dgm:presLayoutVars>
      </dgm:prSet>
      <dgm:spPr/>
    </dgm:pt>
    <dgm:pt modelId="{C8E89807-E8E9-9540-A6A3-E0DF7CA3BF25}" type="pres">
      <dgm:prSet presAssocID="{96D12405-0903-4598-AC6D-ABCEBBE6172E}" presName="desTx" presStyleLbl="alignAccFollowNode1" presStyleIdx="1" presStyleCnt="2">
        <dgm:presLayoutVars>
          <dgm:bulletEnabled val="1"/>
        </dgm:presLayoutVars>
      </dgm:prSet>
      <dgm:spPr/>
    </dgm:pt>
  </dgm:ptLst>
  <dgm:cxnLst>
    <dgm:cxn modelId="{904C430C-852D-3E4C-8415-49DD8DC3780E}" srcId="{96D12405-0903-4598-AC6D-ABCEBBE6172E}" destId="{425ADBE1-B041-3D44-A3FF-DA7410097543}" srcOrd="2" destOrd="0" parTransId="{890F1415-1359-5141-8142-3D4E3AC7CED0}" sibTransId="{35B283A8-8CA2-CE44-8F6B-E04A2CD5712A}"/>
    <dgm:cxn modelId="{A82AFF1D-C60D-41A1-BC05-D91D0319C17E}" srcId="{68293C13-C55B-4DE6-A9DC-363CD4E79033}" destId="{96D12405-0903-4598-AC6D-ABCEBBE6172E}" srcOrd="1" destOrd="0" parTransId="{668B3496-9B9F-435F-8C55-7A87FA333306}" sibTransId="{EBB8B4DC-71C7-4D12-B6F7-33C7C55AA2FC}"/>
    <dgm:cxn modelId="{16EAFD5B-099F-9D48-9572-2717837A3F69}" type="presOf" srcId="{AF2FB7EB-7063-6E46-A7F1-55EDFDC8AD6B}" destId="{D5081520-CA34-B54C-A26C-69CA5478FB4B}" srcOrd="0" destOrd="1" presId="urn:microsoft.com/office/officeart/2005/8/layout/hList1"/>
    <dgm:cxn modelId="{8D45CC5E-F115-8C49-A0E2-2E01E71B116F}" type="presOf" srcId="{96D08BC2-280A-49BA-B268-977F9D7B3F01}" destId="{7003B5F4-873C-7B42-A97C-7FEB173AF06E}" srcOrd="0" destOrd="0" presId="urn:microsoft.com/office/officeart/2005/8/layout/hList1"/>
    <dgm:cxn modelId="{EA1C5760-E3DB-6B41-B7F2-427D5696D6C5}" type="presOf" srcId="{68293C13-C55B-4DE6-A9DC-363CD4E79033}" destId="{FD09CE57-9C07-484E-A9DE-24EBD12455B6}" srcOrd="0" destOrd="0" presId="urn:microsoft.com/office/officeart/2005/8/layout/hList1"/>
    <dgm:cxn modelId="{8B6CFB61-F964-B141-B47C-7D8DEB632F2A}" type="presOf" srcId="{425ADBE1-B041-3D44-A3FF-DA7410097543}" destId="{C8E89807-E8E9-9540-A6A3-E0DF7CA3BF25}" srcOrd="0" destOrd="2" presId="urn:microsoft.com/office/officeart/2005/8/layout/hList1"/>
    <dgm:cxn modelId="{C04ACE65-0ABF-BE47-8158-ADB1860946CA}" srcId="{96D12405-0903-4598-AC6D-ABCEBBE6172E}" destId="{B3686A72-28CA-5A45-8366-4B576B973D59}" srcOrd="0" destOrd="0" parTransId="{1A6E4317-2B95-4848-A95E-6AE88B430BC5}" sibTransId="{1E7B5C35-C89F-524D-8F01-AEE1FCAF8E92}"/>
    <dgm:cxn modelId="{3470906A-F07F-5045-BB1F-F94217C5166A}" type="presOf" srcId="{49829F3C-51AD-CA44-B499-C98660F447E0}" destId="{C8E89807-E8E9-9540-A6A3-E0DF7CA3BF25}" srcOrd="0" destOrd="3" presId="urn:microsoft.com/office/officeart/2005/8/layout/hList1"/>
    <dgm:cxn modelId="{ACEAB97C-4D9D-C142-AC8E-AF7907E0DC7C}" type="presOf" srcId="{012686F1-97F9-CE4E-9CF5-F67882CF64E9}" destId="{D5081520-CA34-B54C-A26C-69CA5478FB4B}" srcOrd="0" destOrd="2" presId="urn:microsoft.com/office/officeart/2005/8/layout/hList1"/>
    <dgm:cxn modelId="{583BED8C-FFD9-EF4E-AB6C-2D2348DBD35C}" type="presOf" srcId="{B3686A72-28CA-5A45-8366-4B576B973D59}" destId="{C8E89807-E8E9-9540-A6A3-E0DF7CA3BF25}" srcOrd="0" destOrd="0" presId="urn:microsoft.com/office/officeart/2005/8/layout/hList1"/>
    <dgm:cxn modelId="{B7CBD29A-EECA-EF40-A7F8-AA11CEACCD6A}" srcId="{425ADBE1-B041-3D44-A3FF-DA7410097543}" destId="{49829F3C-51AD-CA44-B499-C98660F447E0}" srcOrd="0" destOrd="0" parTransId="{44784112-B67A-3149-836C-00299EA9F357}" sibTransId="{60526419-EDE1-BE4F-8DFD-C0671D6E3FDB}"/>
    <dgm:cxn modelId="{52EB1A9E-445F-E243-BFE4-2D17A20C5516}" srcId="{96D08BC2-280A-49BA-B268-977F9D7B3F01}" destId="{012686F1-97F9-CE4E-9CF5-F67882CF64E9}" srcOrd="2" destOrd="0" parTransId="{F443F9FE-144D-7A47-B05F-C3154A3167E6}" sibTransId="{9611ED95-1AA0-0B41-8B4B-6F218F80199D}"/>
    <dgm:cxn modelId="{B051BDB1-8D4A-DC40-970E-52A66AFE3479}" type="presOf" srcId="{96D12405-0903-4598-AC6D-ABCEBBE6172E}" destId="{8374968F-765D-D745-89E9-412EE78B4FD1}" srcOrd="0" destOrd="0" presId="urn:microsoft.com/office/officeart/2005/8/layout/hList1"/>
    <dgm:cxn modelId="{95A277B8-5D78-F54D-B980-BBA0D38CB0FC}" type="presOf" srcId="{766FD6B3-D18E-4593-B2E8-11383A48317A}" destId="{D5081520-CA34-B54C-A26C-69CA5478FB4B}" srcOrd="0" destOrd="0" presId="urn:microsoft.com/office/officeart/2005/8/layout/hList1"/>
    <dgm:cxn modelId="{EE55BDC8-E101-7944-B47F-396E2EE76F02}" type="presOf" srcId="{B9EA4F45-DC20-0E45-AFEC-235E0376259A}" destId="{C8E89807-E8E9-9540-A6A3-E0DF7CA3BF25}" srcOrd="0" destOrd="1" presId="urn:microsoft.com/office/officeart/2005/8/layout/hList1"/>
    <dgm:cxn modelId="{D9A6DFCB-CDDF-D643-B113-8AD2A9560BC1}" srcId="{96D12405-0903-4598-AC6D-ABCEBBE6172E}" destId="{B9EA4F45-DC20-0E45-AFEC-235E0376259A}" srcOrd="1" destOrd="0" parTransId="{79528C40-9C0B-4745-A890-3ECC55C1F152}" sibTransId="{3E17B116-8C70-A647-B206-8F29E382E0F1}"/>
    <dgm:cxn modelId="{51EACAD2-804C-452C-BD82-61F220EE08A3}" srcId="{68293C13-C55B-4DE6-A9DC-363CD4E79033}" destId="{96D08BC2-280A-49BA-B268-977F9D7B3F01}" srcOrd="0" destOrd="0" parTransId="{D46C7B2F-8DD2-4D63-A995-C9F22DF2366F}" sibTransId="{409102A5-32E7-4DF3-BFCB-B192EA809162}"/>
    <dgm:cxn modelId="{9AF9A1E1-CB51-46C7-A375-44E7DD5DEFAB}" srcId="{96D08BC2-280A-49BA-B268-977F9D7B3F01}" destId="{766FD6B3-D18E-4593-B2E8-11383A48317A}" srcOrd="0" destOrd="0" parTransId="{66E243F9-C4CD-4AF1-AA48-733A07FD2087}" sibTransId="{5737FBB3-A7A5-474C-B0B1-5C6731E5906D}"/>
    <dgm:cxn modelId="{E5BD8AF8-AC56-8145-B424-9211673F7C56}" srcId="{96D08BC2-280A-49BA-B268-977F9D7B3F01}" destId="{AF2FB7EB-7063-6E46-A7F1-55EDFDC8AD6B}" srcOrd="1" destOrd="0" parTransId="{68A1E80C-7E52-BA48-B8EF-9F5B89B08CF5}" sibTransId="{FA959B94-3997-A645-854C-D8E78BA43716}"/>
    <dgm:cxn modelId="{EBFFC1EC-D308-BF4E-9F87-FF89A1A61C9A}" type="presParOf" srcId="{FD09CE57-9C07-484E-A9DE-24EBD12455B6}" destId="{F379F6F8-05ED-A246-8BA0-2BE4A5E4C552}" srcOrd="0" destOrd="0" presId="urn:microsoft.com/office/officeart/2005/8/layout/hList1"/>
    <dgm:cxn modelId="{FC640617-97F3-2E47-9029-40E22135C6F1}" type="presParOf" srcId="{F379F6F8-05ED-A246-8BA0-2BE4A5E4C552}" destId="{7003B5F4-873C-7B42-A97C-7FEB173AF06E}" srcOrd="0" destOrd="0" presId="urn:microsoft.com/office/officeart/2005/8/layout/hList1"/>
    <dgm:cxn modelId="{C76E046A-1740-4349-AD99-7FCC390B059E}" type="presParOf" srcId="{F379F6F8-05ED-A246-8BA0-2BE4A5E4C552}" destId="{D5081520-CA34-B54C-A26C-69CA5478FB4B}" srcOrd="1" destOrd="0" presId="urn:microsoft.com/office/officeart/2005/8/layout/hList1"/>
    <dgm:cxn modelId="{B354D1A0-908E-024C-87C9-C2B941B7F790}" type="presParOf" srcId="{FD09CE57-9C07-484E-A9DE-24EBD12455B6}" destId="{21F3D502-5BE9-7C45-B68C-F502E76A4CAD}" srcOrd="1" destOrd="0" presId="urn:microsoft.com/office/officeart/2005/8/layout/hList1"/>
    <dgm:cxn modelId="{CD705686-03A5-B445-9CE5-B058192F5E8E}" type="presParOf" srcId="{FD09CE57-9C07-484E-A9DE-24EBD12455B6}" destId="{549753F0-C067-5542-BDCC-D3C0041C53F3}" srcOrd="2" destOrd="0" presId="urn:microsoft.com/office/officeart/2005/8/layout/hList1"/>
    <dgm:cxn modelId="{CA3F3E09-F4ED-7D47-B909-FA50C06E3B8A}" type="presParOf" srcId="{549753F0-C067-5542-BDCC-D3C0041C53F3}" destId="{8374968F-765D-D745-89E9-412EE78B4FD1}" srcOrd="0" destOrd="0" presId="urn:microsoft.com/office/officeart/2005/8/layout/hList1"/>
    <dgm:cxn modelId="{BE9239A0-FF36-9E4D-B104-87154798864C}" type="presParOf" srcId="{549753F0-C067-5542-BDCC-D3C0041C53F3}" destId="{C8E89807-E8E9-9540-A6A3-E0DF7CA3BF2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A6475-5065-C04C-8FC6-35D62E11C927}" type="doc">
      <dgm:prSet loTypeId="urn:microsoft.com/office/officeart/2005/8/layout/hList1" loCatId="icon" qsTypeId="urn:microsoft.com/office/officeart/2005/8/quickstyle/simple1" qsCatId="simple" csTypeId="urn:microsoft.com/office/officeart/2005/8/colors/accent4_2" csCatId="accent4" phldr="1"/>
      <dgm:spPr/>
      <dgm:t>
        <a:bodyPr/>
        <a:lstStyle/>
        <a:p>
          <a:endParaRPr lang="en-US"/>
        </a:p>
      </dgm:t>
    </dgm:pt>
    <dgm:pt modelId="{18B2C266-B2C8-4048-8751-89664C7E27DD}">
      <dgm:prSet phldrT="[Text]"/>
      <dgm:spPr/>
      <dgm:t>
        <a:bodyPr/>
        <a:lstStyle/>
        <a:p>
          <a:r>
            <a:rPr lang="en-US" b="1" dirty="0">
              <a:latin typeface="Century Gothic" panose="020B0502020202020204" pitchFamily="34" charset="0"/>
            </a:rPr>
            <a:t>Linear Regression Analysis</a:t>
          </a:r>
          <a:endParaRPr lang="en-US" b="1" dirty="0"/>
        </a:p>
      </dgm:t>
    </dgm:pt>
    <dgm:pt modelId="{9F969E33-CF4C-4040-9CDC-A3F721108A8B}" type="parTrans" cxnId="{5B7ECD65-962C-BC44-A181-E0BCEA055C81}">
      <dgm:prSet/>
      <dgm:spPr/>
      <dgm:t>
        <a:bodyPr/>
        <a:lstStyle/>
        <a:p>
          <a:endParaRPr lang="en-US"/>
        </a:p>
      </dgm:t>
    </dgm:pt>
    <dgm:pt modelId="{5E6B6B34-C9E3-974B-9189-DAB775971E09}" type="sibTrans" cxnId="{5B7ECD65-962C-BC44-A181-E0BCEA055C81}">
      <dgm:prSet/>
      <dgm:spPr/>
      <dgm:t>
        <a:bodyPr/>
        <a:lstStyle/>
        <a:p>
          <a:endParaRPr lang="en-US"/>
        </a:p>
      </dgm:t>
    </dgm:pt>
    <dgm:pt modelId="{BC57A50F-4864-FB4E-B590-7FADB477A675}">
      <dgm:prSet phldrT="[Text]"/>
      <dgm:spPr/>
      <dgm:t>
        <a:bodyPr/>
        <a:lstStyle/>
        <a:p>
          <a:r>
            <a:rPr lang="en-US" b="0" dirty="0">
              <a:latin typeface="Century Gothic" panose="020B0502020202020204" pitchFamily="34" charset="0"/>
            </a:rPr>
            <a:t>Is used to predict the value of a variable based on the value of another variable.</a:t>
          </a:r>
          <a:endParaRPr lang="en-US" dirty="0"/>
        </a:p>
      </dgm:t>
    </dgm:pt>
    <dgm:pt modelId="{1B7575EE-1647-E94B-B3AC-A4713B955004}" type="parTrans" cxnId="{112C5488-CDB3-3F44-BA05-8F1748E586D4}">
      <dgm:prSet/>
      <dgm:spPr/>
      <dgm:t>
        <a:bodyPr/>
        <a:lstStyle/>
        <a:p>
          <a:endParaRPr lang="en-US"/>
        </a:p>
      </dgm:t>
    </dgm:pt>
    <dgm:pt modelId="{4EB9A9C8-016D-244C-B700-7A41D773075B}" type="sibTrans" cxnId="{112C5488-CDB3-3F44-BA05-8F1748E586D4}">
      <dgm:prSet/>
      <dgm:spPr/>
      <dgm:t>
        <a:bodyPr/>
        <a:lstStyle/>
        <a:p>
          <a:endParaRPr lang="en-US"/>
        </a:p>
      </dgm:t>
    </dgm:pt>
    <dgm:pt modelId="{512093AF-4A3F-1A4C-8753-D7166311F260}">
      <dgm:prSet phldrT="[Text]"/>
      <dgm:spPr/>
      <dgm:t>
        <a:bodyPr/>
        <a:lstStyle/>
        <a:p>
          <a:r>
            <a:rPr lang="en-US" b="0" dirty="0">
              <a:latin typeface="Century Gothic" panose="020B0502020202020204" pitchFamily="34" charset="0"/>
            </a:rPr>
            <a:t> The variable you are using to predict the other variable's value is called the(features) </a:t>
          </a:r>
          <a:r>
            <a:rPr lang="en-US" b="1" dirty="0">
              <a:latin typeface="Century Gothic" panose="020B0502020202020204" pitchFamily="34" charset="0"/>
            </a:rPr>
            <a:t>independent variable.</a:t>
          </a:r>
          <a:endParaRPr lang="en-US" b="1" dirty="0"/>
        </a:p>
      </dgm:t>
    </dgm:pt>
    <dgm:pt modelId="{0F111EB5-1867-FC4C-A694-2AD828EE6727}" type="parTrans" cxnId="{0DB62A25-CC77-2B46-91E2-C9DEAABE24CD}">
      <dgm:prSet/>
      <dgm:spPr/>
      <dgm:t>
        <a:bodyPr/>
        <a:lstStyle/>
        <a:p>
          <a:endParaRPr lang="en-US"/>
        </a:p>
      </dgm:t>
    </dgm:pt>
    <dgm:pt modelId="{7CB0C736-AF49-644E-88BE-39BA743AF7EF}" type="sibTrans" cxnId="{0DB62A25-CC77-2B46-91E2-C9DEAABE24CD}">
      <dgm:prSet/>
      <dgm:spPr/>
      <dgm:t>
        <a:bodyPr/>
        <a:lstStyle/>
        <a:p>
          <a:endParaRPr lang="en-US"/>
        </a:p>
      </dgm:t>
    </dgm:pt>
    <dgm:pt modelId="{98AC75E6-F302-ED44-B8C2-6239020DB11B}">
      <dgm:prSet phldrT="[Text]"/>
      <dgm:spPr/>
      <dgm:t>
        <a:bodyPr/>
        <a:lstStyle/>
        <a:p>
          <a:r>
            <a:rPr lang="en-US" b="0" dirty="0">
              <a:latin typeface="Century Gothic" panose="020B0502020202020204" pitchFamily="34" charset="0"/>
            </a:rPr>
            <a:t> The variable you want to predict is called the (price) </a:t>
          </a:r>
          <a:r>
            <a:rPr lang="en-US" b="1" dirty="0">
              <a:latin typeface="Century Gothic" panose="020B0502020202020204" pitchFamily="34" charset="0"/>
            </a:rPr>
            <a:t>dependent variable.</a:t>
          </a:r>
          <a:endParaRPr lang="en-US" b="1" dirty="0"/>
        </a:p>
      </dgm:t>
    </dgm:pt>
    <dgm:pt modelId="{E97DEF01-0E46-FE44-B8CB-736CF28A8185}" type="parTrans" cxnId="{B3A18D59-97DC-C648-AFDF-06B66CF63683}">
      <dgm:prSet/>
      <dgm:spPr/>
      <dgm:t>
        <a:bodyPr/>
        <a:lstStyle/>
        <a:p>
          <a:endParaRPr lang="en-US"/>
        </a:p>
      </dgm:t>
    </dgm:pt>
    <dgm:pt modelId="{2AFA420D-1374-0841-A720-721B34D5261C}" type="sibTrans" cxnId="{B3A18D59-97DC-C648-AFDF-06B66CF63683}">
      <dgm:prSet/>
      <dgm:spPr/>
      <dgm:t>
        <a:bodyPr/>
        <a:lstStyle/>
        <a:p>
          <a:endParaRPr lang="en-US"/>
        </a:p>
      </dgm:t>
    </dgm:pt>
    <dgm:pt modelId="{C11CAB11-B2FC-2448-BF57-8747C4BBE45D}" type="pres">
      <dgm:prSet presAssocID="{A04A6475-5065-C04C-8FC6-35D62E11C927}" presName="Name0" presStyleCnt="0">
        <dgm:presLayoutVars>
          <dgm:dir/>
          <dgm:animLvl val="lvl"/>
          <dgm:resizeHandles val="exact"/>
        </dgm:presLayoutVars>
      </dgm:prSet>
      <dgm:spPr/>
    </dgm:pt>
    <dgm:pt modelId="{38F1D641-7302-D344-BDBC-326C9A824C32}" type="pres">
      <dgm:prSet presAssocID="{18B2C266-B2C8-4048-8751-89664C7E27DD}" presName="composite" presStyleCnt="0"/>
      <dgm:spPr/>
    </dgm:pt>
    <dgm:pt modelId="{8869583D-278D-144B-836A-D25E590E6700}" type="pres">
      <dgm:prSet presAssocID="{18B2C266-B2C8-4048-8751-89664C7E27DD}" presName="parTx" presStyleLbl="alignNode1" presStyleIdx="0" presStyleCnt="1">
        <dgm:presLayoutVars>
          <dgm:chMax val="0"/>
          <dgm:chPref val="0"/>
          <dgm:bulletEnabled val="1"/>
        </dgm:presLayoutVars>
      </dgm:prSet>
      <dgm:spPr/>
    </dgm:pt>
    <dgm:pt modelId="{A8BB1396-6443-324D-9043-EF7500D0CA5C}" type="pres">
      <dgm:prSet presAssocID="{18B2C266-B2C8-4048-8751-89664C7E27DD}" presName="desTx" presStyleLbl="alignAccFollowNode1" presStyleIdx="0" presStyleCnt="1">
        <dgm:presLayoutVars>
          <dgm:bulletEnabled val="1"/>
        </dgm:presLayoutVars>
      </dgm:prSet>
      <dgm:spPr/>
    </dgm:pt>
  </dgm:ptLst>
  <dgm:cxnLst>
    <dgm:cxn modelId="{0DB62A25-CC77-2B46-91E2-C9DEAABE24CD}" srcId="{BC57A50F-4864-FB4E-B590-7FADB477A675}" destId="{512093AF-4A3F-1A4C-8753-D7166311F260}" srcOrd="1" destOrd="0" parTransId="{0F111EB5-1867-FC4C-A694-2AD828EE6727}" sibTransId="{7CB0C736-AF49-644E-88BE-39BA743AF7EF}"/>
    <dgm:cxn modelId="{C1D53F30-72CC-5C4C-9A15-F9C6FCF1CBB0}" type="presOf" srcId="{A04A6475-5065-C04C-8FC6-35D62E11C927}" destId="{C11CAB11-B2FC-2448-BF57-8747C4BBE45D}" srcOrd="0" destOrd="0" presId="urn:microsoft.com/office/officeart/2005/8/layout/hList1"/>
    <dgm:cxn modelId="{B90C033D-90CC-9042-868A-D69DD9AF0C5C}" type="presOf" srcId="{98AC75E6-F302-ED44-B8C2-6239020DB11B}" destId="{A8BB1396-6443-324D-9043-EF7500D0CA5C}" srcOrd="0" destOrd="1" presId="urn:microsoft.com/office/officeart/2005/8/layout/hList1"/>
    <dgm:cxn modelId="{68A05B55-8254-DF4B-BF04-B8869B127D82}" type="presOf" srcId="{BC57A50F-4864-FB4E-B590-7FADB477A675}" destId="{A8BB1396-6443-324D-9043-EF7500D0CA5C}" srcOrd="0" destOrd="0" presId="urn:microsoft.com/office/officeart/2005/8/layout/hList1"/>
    <dgm:cxn modelId="{B3A18D59-97DC-C648-AFDF-06B66CF63683}" srcId="{BC57A50F-4864-FB4E-B590-7FADB477A675}" destId="{98AC75E6-F302-ED44-B8C2-6239020DB11B}" srcOrd="0" destOrd="0" parTransId="{E97DEF01-0E46-FE44-B8CB-736CF28A8185}" sibTransId="{2AFA420D-1374-0841-A720-721B34D5261C}"/>
    <dgm:cxn modelId="{0BFC8361-10F7-F24D-B0E5-AD544E026B43}" type="presOf" srcId="{512093AF-4A3F-1A4C-8753-D7166311F260}" destId="{A8BB1396-6443-324D-9043-EF7500D0CA5C}" srcOrd="0" destOrd="2" presId="urn:microsoft.com/office/officeart/2005/8/layout/hList1"/>
    <dgm:cxn modelId="{5B7ECD65-962C-BC44-A181-E0BCEA055C81}" srcId="{A04A6475-5065-C04C-8FC6-35D62E11C927}" destId="{18B2C266-B2C8-4048-8751-89664C7E27DD}" srcOrd="0" destOrd="0" parTransId="{9F969E33-CF4C-4040-9CDC-A3F721108A8B}" sibTransId="{5E6B6B34-C9E3-974B-9189-DAB775971E09}"/>
    <dgm:cxn modelId="{112C5488-CDB3-3F44-BA05-8F1748E586D4}" srcId="{18B2C266-B2C8-4048-8751-89664C7E27DD}" destId="{BC57A50F-4864-FB4E-B590-7FADB477A675}" srcOrd="0" destOrd="0" parTransId="{1B7575EE-1647-E94B-B3AC-A4713B955004}" sibTransId="{4EB9A9C8-016D-244C-B700-7A41D773075B}"/>
    <dgm:cxn modelId="{B4E0D6C7-9EFC-EC44-B8B6-9FB5869E6115}" type="presOf" srcId="{18B2C266-B2C8-4048-8751-89664C7E27DD}" destId="{8869583D-278D-144B-836A-D25E590E6700}" srcOrd="0" destOrd="0" presId="urn:microsoft.com/office/officeart/2005/8/layout/hList1"/>
    <dgm:cxn modelId="{DD9233EF-5905-D64D-B0AB-6930BCA49831}" type="presParOf" srcId="{C11CAB11-B2FC-2448-BF57-8747C4BBE45D}" destId="{38F1D641-7302-D344-BDBC-326C9A824C32}" srcOrd="0" destOrd="0" presId="urn:microsoft.com/office/officeart/2005/8/layout/hList1"/>
    <dgm:cxn modelId="{AE9E11DA-881B-AA40-8576-2815F8713D4B}" type="presParOf" srcId="{38F1D641-7302-D344-BDBC-326C9A824C32}" destId="{8869583D-278D-144B-836A-D25E590E6700}" srcOrd="0" destOrd="0" presId="urn:microsoft.com/office/officeart/2005/8/layout/hList1"/>
    <dgm:cxn modelId="{282755BB-4281-0F42-A032-0DD459B6629E}" type="presParOf" srcId="{38F1D641-7302-D344-BDBC-326C9A824C32}" destId="{A8BB1396-6443-324D-9043-EF7500D0CA5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5D2A9A-29E1-4F1E-BCD4-0ED948EF59A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C934FD19-ED25-46AA-84CB-D95541AB4DA3}">
      <dgm:prSet custT="1"/>
      <dgm:spPr/>
      <dgm:t>
        <a:bodyPr/>
        <a:lstStyle/>
        <a:p>
          <a:r>
            <a:rPr lang="en-US" sz="2000" dirty="0">
              <a:latin typeface="Century Gothic" panose="020B0502020202020204" pitchFamily="34" charset="0"/>
            </a:rPr>
            <a:t>There are various metrics to evaluate an </a:t>
          </a:r>
          <a:r>
            <a:rPr lang="en-US" sz="2000" dirty="0" err="1">
              <a:latin typeface="Century Gothic" panose="020B0502020202020204" pitchFamily="34" charset="0"/>
            </a:rPr>
            <a:t>algorith</a:t>
          </a:r>
          <a:r>
            <a:rPr lang="en-US" sz="2000" dirty="0">
              <a:latin typeface="Century Gothic" panose="020B0502020202020204" pitchFamily="34" charset="0"/>
            </a:rPr>
            <a:t> in ML:</a:t>
          </a:r>
        </a:p>
      </dgm:t>
    </dgm:pt>
    <dgm:pt modelId="{9F844113-795D-4436-B41C-7B24F0E4E82B}" type="parTrans" cxnId="{C1721DF7-1582-40B8-91D8-7CE4AEC2B9EB}">
      <dgm:prSet/>
      <dgm:spPr/>
      <dgm:t>
        <a:bodyPr/>
        <a:lstStyle/>
        <a:p>
          <a:endParaRPr lang="en-US" sz="1400"/>
        </a:p>
      </dgm:t>
    </dgm:pt>
    <dgm:pt modelId="{10F238F2-8ABE-4087-9567-2CB2C3E55B80}" type="sibTrans" cxnId="{C1721DF7-1582-40B8-91D8-7CE4AEC2B9EB}">
      <dgm:prSet/>
      <dgm:spPr/>
      <dgm:t>
        <a:bodyPr/>
        <a:lstStyle/>
        <a:p>
          <a:endParaRPr lang="en-US" sz="1400"/>
        </a:p>
      </dgm:t>
    </dgm:pt>
    <dgm:pt modelId="{BB8BC549-E398-47A7-8F69-A319D16B79C1}">
      <dgm:prSet custT="1"/>
      <dgm:spPr/>
      <dgm:t>
        <a:bodyPr/>
        <a:lstStyle/>
        <a:p>
          <a:pPr>
            <a:lnSpc>
              <a:spcPct val="100000"/>
            </a:lnSpc>
          </a:pPr>
          <a:r>
            <a:rPr lang="en-US" sz="1400" i="1">
              <a:latin typeface="Century Gothic" panose="020B0502020202020204" pitchFamily="34" charset="0"/>
            </a:rPr>
            <a:t>Classification Accuracy</a:t>
          </a:r>
          <a:endParaRPr lang="en-US" sz="1400">
            <a:latin typeface="Century Gothic" panose="020B0502020202020204" pitchFamily="34" charset="0"/>
          </a:endParaRPr>
        </a:p>
      </dgm:t>
    </dgm:pt>
    <dgm:pt modelId="{712F356C-D2FF-4562-A856-4DA6C12DBB90}" type="parTrans" cxnId="{4D59DCE6-BC83-46B7-AA2D-509655742CD7}">
      <dgm:prSet/>
      <dgm:spPr/>
      <dgm:t>
        <a:bodyPr/>
        <a:lstStyle/>
        <a:p>
          <a:endParaRPr lang="en-US" sz="1400"/>
        </a:p>
      </dgm:t>
    </dgm:pt>
    <dgm:pt modelId="{DC612BE3-D30D-47C5-A426-B33912868856}" type="sibTrans" cxnId="{4D59DCE6-BC83-46B7-AA2D-509655742CD7}">
      <dgm:prSet/>
      <dgm:spPr/>
      <dgm:t>
        <a:bodyPr/>
        <a:lstStyle/>
        <a:p>
          <a:endParaRPr lang="en-US" sz="1400"/>
        </a:p>
      </dgm:t>
    </dgm:pt>
    <dgm:pt modelId="{A06FF864-3D21-4E22-8AB8-641EB6769326}">
      <dgm:prSet custT="1"/>
      <dgm:spPr/>
      <dgm:t>
        <a:bodyPr/>
        <a:lstStyle/>
        <a:p>
          <a:pPr>
            <a:lnSpc>
              <a:spcPct val="100000"/>
            </a:lnSpc>
          </a:pPr>
          <a:r>
            <a:rPr lang="en-US" sz="1400" i="1">
              <a:latin typeface="Century Gothic" panose="020B0502020202020204" pitchFamily="34" charset="0"/>
            </a:rPr>
            <a:t>Logarithmic Loss</a:t>
          </a:r>
          <a:endParaRPr lang="en-US" sz="1400">
            <a:latin typeface="Century Gothic" panose="020B0502020202020204" pitchFamily="34" charset="0"/>
          </a:endParaRPr>
        </a:p>
      </dgm:t>
    </dgm:pt>
    <dgm:pt modelId="{9F6CC3AB-1159-4195-84F6-B68EAD3E6EFB}" type="parTrans" cxnId="{8BF536CE-A401-4BDA-920C-AC6BD67F8C88}">
      <dgm:prSet/>
      <dgm:spPr/>
      <dgm:t>
        <a:bodyPr/>
        <a:lstStyle/>
        <a:p>
          <a:endParaRPr lang="en-US" sz="1400"/>
        </a:p>
      </dgm:t>
    </dgm:pt>
    <dgm:pt modelId="{AC36C9D5-2EE7-4E8B-946F-58D367074F0E}" type="sibTrans" cxnId="{8BF536CE-A401-4BDA-920C-AC6BD67F8C88}">
      <dgm:prSet/>
      <dgm:spPr/>
      <dgm:t>
        <a:bodyPr/>
        <a:lstStyle/>
        <a:p>
          <a:endParaRPr lang="en-US" sz="1400"/>
        </a:p>
      </dgm:t>
    </dgm:pt>
    <dgm:pt modelId="{306C1246-315A-4F81-BCB7-2AF8BE3501F6}">
      <dgm:prSet custT="1"/>
      <dgm:spPr/>
      <dgm:t>
        <a:bodyPr/>
        <a:lstStyle/>
        <a:p>
          <a:pPr>
            <a:lnSpc>
              <a:spcPct val="100000"/>
            </a:lnSpc>
          </a:pPr>
          <a:r>
            <a:rPr lang="en-US" sz="1400" i="1">
              <a:latin typeface="Century Gothic" panose="020B0502020202020204" pitchFamily="34" charset="0"/>
            </a:rPr>
            <a:t>Confusion Matrix</a:t>
          </a:r>
          <a:endParaRPr lang="en-US" sz="1400">
            <a:latin typeface="Century Gothic" panose="020B0502020202020204" pitchFamily="34" charset="0"/>
          </a:endParaRPr>
        </a:p>
      </dgm:t>
    </dgm:pt>
    <dgm:pt modelId="{E920FE4B-ED40-4FAD-821C-F049EF04170D}" type="parTrans" cxnId="{2D292692-7827-4EA9-9E23-DB25B7CE1B32}">
      <dgm:prSet/>
      <dgm:spPr/>
      <dgm:t>
        <a:bodyPr/>
        <a:lstStyle/>
        <a:p>
          <a:endParaRPr lang="en-US" sz="1400"/>
        </a:p>
      </dgm:t>
    </dgm:pt>
    <dgm:pt modelId="{7F9A3DA1-CCF0-4432-B548-A991C9A45B64}" type="sibTrans" cxnId="{2D292692-7827-4EA9-9E23-DB25B7CE1B32}">
      <dgm:prSet/>
      <dgm:spPr/>
      <dgm:t>
        <a:bodyPr/>
        <a:lstStyle/>
        <a:p>
          <a:endParaRPr lang="en-US" sz="1400"/>
        </a:p>
      </dgm:t>
    </dgm:pt>
    <dgm:pt modelId="{4C55B44C-28C4-4124-8AC4-44474D46BB9B}">
      <dgm:prSet custT="1"/>
      <dgm:spPr/>
      <dgm:t>
        <a:bodyPr/>
        <a:lstStyle/>
        <a:p>
          <a:pPr>
            <a:lnSpc>
              <a:spcPct val="100000"/>
            </a:lnSpc>
          </a:pPr>
          <a:r>
            <a:rPr lang="en-US" sz="1400" i="1">
              <a:latin typeface="Century Gothic" panose="020B0502020202020204" pitchFamily="34" charset="0"/>
            </a:rPr>
            <a:t>Area under Curve</a:t>
          </a:r>
          <a:endParaRPr lang="en-US" sz="1400">
            <a:latin typeface="Century Gothic" panose="020B0502020202020204" pitchFamily="34" charset="0"/>
          </a:endParaRPr>
        </a:p>
      </dgm:t>
    </dgm:pt>
    <dgm:pt modelId="{4E3EF8BA-2A30-4DED-BDA6-5B2EC2A9D756}" type="parTrans" cxnId="{E970D6E4-1CD4-4495-A243-EC6D391AE055}">
      <dgm:prSet/>
      <dgm:spPr/>
      <dgm:t>
        <a:bodyPr/>
        <a:lstStyle/>
        <a:p>
          <a:endParaRPr lang="en-US" sz="1400"/>
        </a:p>
      </dgm:t>
    </dgm:pt>
    <dgm:pt modelId="{291290EE-300E-4806-87C4-9BCC95A03D42}" type="sibTrans" cxnId="{E970D6E4-1CD4-4495-A243-EC6D391AE055}">
      <dgm:prSet/>
      <dgm:spPr/>
      <dgm:t>
        <a:bodyPr/>
        <a:lstStyle/>
        <a:p>
          <a:endParaRPr lang="en-US" sz="1400"/>
        </a:p>
      </dgm:t>
    </dgm:pt>
    <dgm:pt modelId="{F8B8AD4D-1333-4FCD-B260-CFEAB2BA6BF2}">
      <dgm:prSet custT="1"/>
      <dgm:spPr/>
      <dgm:t>
        <a:bodyPr/>
        <a:lstStyle/>
        <a:p>
          <a:pPr>
            <a:lnSpc>
              <a:spcPct val="100000"/>
            </a:lnSpc>
          </a:pPr>
          <a:r>
            <a:rPr lang="en-US" sz="1400" i="1">
              <a:latin typeface="Century Gothic" panose="020B0502020202020204" pitchFamily="34" charset="0"/>
            </a:rPr>
            <a:t>F1 Score</a:t>
          </a:r>
          <a:endParaRPr lang="en-US" sz="1400">
            <a:latin typeface="Century Gothic" panose="020B0502020202020204" pitchFamily="34" charset="0"/>
          </a:endParaRPr>
        </a:p>
      </dgm:t>
    </dgm:pt>
    <dgm:pt modelId="{595F9151-D3DA-4409-8732-94BD1D9B5653}" type="parTrans" cxnId="{81045B89-13AF-4316-A20A-58DDE316FB0B}">
      <dgm:prSet/>
      <dgm:spPr/>
      <dgm:t>
        <a:bodyPr/>
        <a:lstStyle/>
        <a:p>
          <a:endParaRPr lang="en-US" sz="1400"/>
        </a:p>
      </dgm:t>
    </dgm:pt>
    <dgm:pt modelId="{B1976A22-C4C6-4F84-AC57-A52B8FE2DF25}" type="sibTrans" cxnId="{81045B89-13AF-4316-A20A-58DDE316FB0B}">
      <dgm:prSet/>
      <dgm:spPr/>
      <dgm:t>
        <a:bodyPr/>
        <a:lstStyle/>
        <a:p>
          <a:endParaRPr lang="en-US" sz="1400"/>
        </a:p>
      </dgm:t>
    </dgm:pt>
    <dgm:pt modelId="{7DA4954C-3655-4A2C-A4A6-D1AABD614EA3}">
      <dgm:prSet custT="1"/>
      <dgm:spPr/>
      <dgm:t>
        <a:bodyPr/>
        <a:lstStyle/>
        <a:p>
          <a:pPr>
            <a:lnSpc>
              <a:spcPct val="100000"/>
            </a:lnSpc>
          </a:pPr>
          <a:r>
            <a:rPr lang="en-US" sz="1400" i="1" dirty="0">
              <a:latin typeface="Century Gothic" panose="020B0502020202020204" pitchFamily="34" charset="0"/>
            </a:rPr>
            <a:t>Mean Absolute Error</a:t>
          </a:r>
          <a:endParaRPr lang="en-US" sz="1400" dirty="0">
            <a:latin typeface="Century Gothic" panose="020B0502020202020204" pitchFamily="34" charset="0"/>
          </a:endParaRPr>
        </a:p>
      </dgm:t>
    </dgm:pt>
    <dgm:pt modelId="{610B016D-D6AD-4E2B-8166-B0366AC16587}" type="parTrans" cxnId="{8F280DB3-A97B-41B9-9401-1BB31754F8AA}">
      <dgm:prSet/>
      <dgm:spPr/>
      <dgm:t>
        <a:bodyPr/>
        <a:lstStyle/>
        <a:p>
          <a:endParaRPr lang="en-US" sz="1400"/>
        </a:p>
      </dgm:t>
    </dgm:pt>
    <dgm:pt modelId="{94CED270-6744-4665-801C-80684435FB27}" type="sibTrans" cxnId="{8F280DB3-A97B-41B9-9401-1BB31754F8AA}">
      <dgm:prSet/>
      <dgm:spPr/>
      <dgm:t>
        <a:bodyPr/>
        <a:lstStyle/>
        <a:p>
          <a:endParaRPr lang="en-US" sz="1400"/>
        </a:p>
      </dgm:t>
    </dgm:pt>
    <dgm:pt modelId="{40F933E6-AB2D-4524-9EFC-13F552E34F14}">
      <dgm:prSet custT="1"/>
      <dgm:spPr/>
      <dgm:t>
        <a:bodyPr/>
        <a:lstStyle/>
        <a:p>
          <a:pPr>
            <a:lnSpc>
              <a:spcPct val="100000"/>
            </a:lnSpc>
          </a:pPr>
          <a:r>
            <a:rPr lang="en-US" sz="1400" i="1">
              <a:latin typeface="Century Gothic" panose="020B0502020202020204" pitchFamily="34" charset="0"/>
            </a:rPr>
            <a:t>Mean Squared Error</a:t>
          </a:r>
          <a:endParaRPr lang="en-US" sz="1400">
            <a:latin typeface="Century Gothic" panose="020B0502020202020204" pitchFamily="34" charset="0"/>
          </a:endParaRPr>
        </a:p>
      </dgm:t>
    </dgm:pt>
    <dgm:pt modelId="{732A1CEF-FCE8-401A-9296-EAEAFB9138E4}" type="parTrans" cxnId="{4A139C92-03EA-4FD7-BB36-D69637014EB8}">
      <dgm:prSet/>
      <dgm:spPr/>
      <dgm:t>
        <a:bodyPr/>
        <a:lstStyle/>
        <a:p>
          <a:endParaRPr lang="en-US" sz="1400"/>
        </a:p>
      </dgm:t>
    </dgm:pt>
    <dgm:pt modelId="{D456AA26-8AD1-4E75-A32C-78005B475F75}" type="sibTrans" cxnId="{4A139C92-03EA-4FD7-BB36-D69637014EB8}">
      <dgm:prSet/>
      <dgm:spPr/>
      <dgm:t>
        <a:bodyPr/>
        <a:lstStyle/>
        <a:p>
          <a:endParaRPr lang="en-US" sz="1400"/>
        </a:p>
      </dgm:t>
    </dgm:pt>
    <dgm:pt modelId="{033C9528-B070-4D5F-8D4B-2C349942AE57}">
      <dgm:prSet custT="1"/>
      <dgm:spPr/>
      <dgm:t>
        <a:bodyPr/>
        <a:lstStyle/>
        <a:p>
          <a:pPr>
            <a:lnSpc>
              <a:spcPct val="100000"/>
            </a:lnSpc>
          </a:pPr>
          <a:r>
            <a:rPr lang="en-US" sz="1600" dirty="0">
              <a:latin typeface="Century Gothic" panose="020B0502020202020204" pitchFamily="34" charset="0"/>
            </a:rPr>
            <a:t>We used classification accuracy in our case as we have equal number of samples belonging to each class.</a:t>
          </a:r>
        </a:p>
      </dgm:t>
    </dgm:pt>
    <dgm:pt modelId="{44409E9B-F63B-4329-9E73-40C7163B2B5E}" type="parTrans" cxnId="{87B6C77D-1911-48B3-A2F8-7C15BF8676A0}">
      <dgm:prSet/>
      <dgm:spPr/>
      <dgm:t>
        <a:bodyPr/>
        <a:lstStyle/>
        <a:p>
          <a:endParaRPr lang="en-US" sz="1400"/>
        </a:p>
      </dgm:t>
    </dgm:pt>
    <dgm:pt modelId="{B7C9C735-506D-4910-968A-79C2013B6B58}" type="sibTrans" cxnId="{87B6C77D-1911-48B3-A2F8-7C15BF8676A0}">
      <dgm:prSet/>
      <dgm:spPr/>
      <dgm:t>
        <a:bodyPr/>
        <a:lstStyle/>
        <a:p>
          <a:endParaRPr lang="en-US" sz="1400"/>
        </a:p>
      </dgm:t>
    </dgm:pt>
    <dgm:pt modelId="{8ADCE045-C500-4C46-A252-75B55F462491}">
      <dgm:prSet custT="1"/>
      <dgm:spPr/>
      <dgm:t>
        <a:bodyPr/>
        <a:lstStyle/>
        <a:p>
          <a:pPr>
            <a:lnSpc>
              <a:spcPct val="100000"/>
            </a:lnSpc>
          </a:pPr>
          <a:r>
            <a:rPr lang="en-US" sz="1800" dirty="0">
              <a:latin typeface="Century Gothic" panose="020B0502020202020204" pitchFamily="34" charset="0"/>
            </a:rPr>
            <a:t>If samples were disproportional, it could give a false sense of achieving high accuracy.</a:t>
          </a:r>
          <a:br>
            <a:rPr lang="en-US" sz="1800" dirty="0">
              <a:latin typeface="Century Gothic" panose="020B0502020202020204" pitchFamily="34" charset="0"/>
            </a:rPr>
          </a:br>
          <a:endParaRPr lang="en-US" sz="1800" dirty="0">
            <a:latin typeface="Century Gothic" panose="020B0502020202020204" pitchFamily="34" charset="0"/>
          </a:endParaRPr>
        </a:p>
      </dgm:t>
    </dgm:pt>
    <dgm:pt modelId="{27054B9E-2828-4A55-9F63-FFF6E1F5DEB8}" type="parTrans" cxnId="{E73253CC-D18D-4E72-9CDD-887B55EE8661}">
      <dgm:prSet/>
      <dgm:spPr/>
      <dgm:t>
        <a:bodyPr/>
        <a:lstStyle/>
        <a:p>
          <a:endParaRPr lang="en-US" sz="1400"/>
        </a:p>
      </dgm:t>
    </dgm:pt>
    <dgm:pt modelId="{2DC11BF4-7F71-42A4-BE79-E50649CC654E}" type="sibTrans" cxnId="{E73253CC-D18D-4E72-9CDD-887B55EE8661}">
      <dgm:prSet/>
      <dgm:spPr/>
      <dgm:t>
        <a:bodyPr/>
        <a:lstStyle/>
        <a:p>
          <a:endParaRPr lang="en-US" sz="1400"/>
        </a:p>
      </dgm:t>
    </dgm:pt>
    <dgm:pt modelId="{3CB49403-6F2F-6A43-919F-58423B906F48}" type="pres">
      <dgm:prSet presAssocID="{6D5D2A9A-29E1-4F1E-BCD4-0ED948EF59A7}" presName="Name0" presStyleCnt="0">
        <dgm:presLayoutVars>
          <dgm:dir/>
          <dgm:animLvl val="lvl"/>
          <dgm:resizeHandles val="exact"/>
        </dgm:presLayoutVars>
      </dgm:prSet>
      <dgm:spPr/>
    </dgm:pt>
    <dgm:pt modelId="{0AC81E9F-DACD-E144-AE4E-389BCD9AC497}" type="pres">
      <dgm:prSet presAssocID="{8ADCE045-C500-4C46-A252-75B55F462491}" presName="boxAndChildren" presStyleCnt="0"/>
      <dgm:spPr/>
    </dgm:pt>
    <dgm:pt modelId="{0CC85360-5934-3A40-9E72-2B1224B7746C}" type="pres">
      <dgm:prSet presAssocID="{8ADCE045-C500-4C46-A252-75B55F462491}" presName="parentTextBox" presStyleLbl="node1" presStyleIdx="0" presStyleCnt="3" custScaleY="66013"/>
      <dgm:spPr/>
    </dgm:pt>
    <dgm:pt modelId="{C46EE3B4-805B-4B49-B0DE-11F5B1E5A358}" type="pres">
      <dgm:prSet presAssocID="{B7C9C735-506D-4910-968A-79C2013B6B58}" presName="sp" presStyleCnt="0"/>
      <dgm:spPr/>
    </dgm:pt>
    <dgm:pt modelId="{0C3B21BD-B414-C445-9C82-7FCA242798EB}" type="pres">
      <dgm:prSet presAssocID="{033C9528-B070-4D5F-8D4B-2C349942AE57}" presName="arrowAndChildren" presStyleCnt="0"/>
      <dgm:spPr/>
    </dgm:pt>
    <dgm:pt modelId="{98649134-DF1D-8F40-9305-49C91477D96D}" type="pres">
      <dgm:prSet presAssocID="{033C9528-B070-4D5F-8D4B-2C349942AE57}" presName="parentTextArrow" presStyleLbl="node1" presStyleIdx="1" presStyleCnt="3"/>
      <dgm:spPr/>
    </dgm:pt>
    <dgm:pt modelId="{350C8EC5-2918-6B48-86FB-018F12359104}" type="pres">
      <dgm:prSet presAssocID="{10F238F2-8ABE-4087-9567-2CB2C3E55B80}" presName="sp" presStyleCnt="0"/>
      <dgm:spPr/>
    </dgm:pt>
    <dgm:pt modelId="{84D57915-DE6D-6E40-A349-E52E64A45B37}" type="pres">
      <dgm:prSet presAssocID="{C934FD19-ED25-46AA-84CB-D95541AB4DA3}" presName="arrowAndChildren" presStyleCnt="0"/>
      <dgm:spPr/>
    </dgm:pt>
    <dgm:pt modelId="{B719FE31-4A95-EC44-88FF-3F5D84E089EC}" type="pres">
      <dgm:prSet presAssocID="{C934FD19-ED25-46AA-84CB-D95541AB4DA3}" presName="parentTextArrow" presStyleLbl="node1" presStyleIdx="1" presStyleCnt="3"/>
      <dgm:spPr/>
    </dgm:pt>
    <dgm:pt modelId="{E6968493-E9D3-9E40-8D06-FF4476C8A6A8}" type="pres">
      <dgm:prSet presAssocID="{C934FD19-ED25-46AA-84CB-D95541AB4DA3}" presName="arrow" presStyleLbl="node1" presStyleIdx="2" presStyleCnt="3"/>
      <dgm:spPr/>
    </dgm:pt>
    <dgm:pt modelId="{3D6D3FB7-46F7-BA4C-89E4-11ACE06723E1}" type="pres">
      <dgm:prSet presAssocID="{C934FD19-ED25-46AA-84CB-D95541AB4DA3}" presName="descendantArrow" presStyleCnt="0"/>
      <dgm:spPr/>
    </dgm:pt>
    <dgm:pt modelId="{650335C2-E5DD-6546-A4EC-C6CC8D6A4859}" type="pres">
      <dgm:prSet presAssocID="{BB8BC549-E398-47A7-8F69-A319D16B79C1}" presName="childTextArrow" presStyleLbl="fgAccFollowNode1" presStyleIdx="0" presStyleCnt="7">
        <dgm:presLayoutVars>
          <dgm:bulletEnabled val="1"/>
        </dgm:presLayoutVars>
      </dgm:prSet>
      <dgm:spPr/>
    </dgm:pt>
    <dgm:pt modelId="{774DA524-EBEE-6E43-BAFE-A3EEDEBDCD5E}" type="pres">
      <dgm:prSet presAssocID="{A06FF864-3D21-4E22-8AB8-641EB6769326}" presName="childTextArrow" presStyleLbl="fgAccFollowNode1" presStyleIdx="1" presStyleCnt="7">
        <dgm:presLayoutVars>
          <dgm:bulletEnabled val="1"/>
        </dgm:presLayoutVars>
      </dgm:prSet>
      <dgm:spPr/>
    </dgm:pt>
    <dgm:pt modelId="{2370AB09-FC5D-5F45-AF76-656819BA20E2}" type="pres">
      <dgm:prSet presAssocID="{306C1246-315A-4F81-BCB7-2AF8BE3501F6}" presName="childTextArrow" presStyleLbl="fgAccFollowNode1" presStyleIdx="2" presStyleCnt="7">
        <dgm:presLayoutVars>
          <dgm:bulletEnabled val="1"/>
        </dgm:presLayoutVars>
      </dgm:prSet>
      <dgm:spPr/>
    </dgm:pt>
    <dgm:pt modelId="{AD6D0851-6DE1-1546-8700-A70BAFF3969F}" type="pres">
      <dgm:prSet presAssocID="{4C55B44C-28C4-4124-8AC4-44474D46BB9B}" presName="childTextArrow" presStyleLbl="fgAccFollowNode1" presStyleIdx="3" presStyleCnt="7">
        <dgm:presLayoutVars>
          <dgm:bulletEnabled val="1"/>
        </dgm:presLayoutVars>
      </dgm:prSet>
      <dgm:spPr/>
    </dgm:pt>
    <dgm:pt modelId="{10815A0D-B24C-C54E-8902-47935755B104}" type="pres">
      <dgm:prSet presAssocID="{F8B8AD4D-1333-4FCD-B260-CFEAB2BA6BF2}" presName="childTextArrow" presStyleLbl="fgAccFollowNode1" presStyleIdx="4" presStyleCnt="7">
        <dgm:presLayoutVars>
          <dgm:bulletEnabled val="1"/>
        </dgm:presLayoutVars>
      </dgm:prSet>
      <dgm:spPr/>
    </dgm:pt>
    <dgm:pt modelId="{4DBE594E-1439-9544-A909-95FB98A6744C}" type="pres">
      <dgm:prSet presAssocID="{7DA4954C-3655-4A2C-A4A6-D1AABD614EA3}" presName="childTextArrow" presStyleLbl="fgAccFollowNode1" presStyleIdx="5" presStyleCnt="7">
        <dgm:presLayoutVars>
          <dgm:bulletEnabled val="1"/>
        </dgm:presLayoutVars>
      </dgm:prSet>
      <dgm:spPr/>
    </dgm:pt>
    <dgm:pt modelId="{7A02C131-C2D0-D84E-B6A5-5C37CB76EBB2}" type="pres">
      <dgm:prSet presAssocID="{40F933E6-AB2D-4524-9EFC-13F552E34F14}" presName="childTextArrow" presStyleLbl="fgAccFollowNode1" presStyleIdx="6" presStyleCnt="7">
        <dgm:presLayoutVars>
          <dgm:bulletEnabled val="1"/>
        </dgm:presLayoutVars>
      </dgm:prSet>
      <dgm:spPr/>
    </dgm:pt>
  </dgm:ptLst>
  <dgm:cxnLst>
    <dgm:cxn modelId="{AEBE1505-3B28-CA4F-BD4E-CEB5533A6634}" type="presOf" srcId="{8ADCE045-C500-4C46-A252-75B55F462491}" destId="{0CC85360-5934-3A40-9E72-2B1224B7746C}" srcOrd="0" destOrd="0" presId="urn:microsoft.com/office/officeart/2005/8/layout/process4"/>
    <dgm:cxn modelId="{A8C5FA26-4042-8546-B3FC-74505B2C698E}" type="presOf" srcId="{40F933E6-AB2D-4524-9EFC-13F552E34F14}" destId="{7A02C131-C2D0-D84E-B6A5-5C37CB76EBB2}" srcOrd="0" destOrd="0" presId="urn:microsoft.com/office/officeart/2005/8/layout/process4"/>
    <dgm:cxn modelId="{A9EC2E30-0B42-E04C-B5F8-8345A5033E80}" type="presOf" srcId="{306C1246-315A-4F81-BCB7-2AF8BE3501F6}" destId="{2370AB09-FC5D-5F45-AF76-656819BA20E2}" srcOrd="0" destOrd="0" presId="urn:microsoft.com/office/officeart/2005/8/layout/process4"/>
    <dgm:cxn modelId="{1177834D-C2A2-5C4D-AF46-90092E86C7D5}" type="presOf" srcId="{C934FD19-ED25-46AA-84CB-D95541AB4DA3}" destId="{B719FE31-4A95-EC44-88FF-3F5D84E089EC}" srcOrd="0" destOrd="0" presId="urn:microsoft.com/office/officeart/2005/8/layout/process4"/>
    <dgm:cxn modelId="{1EDB7457-7450-394B-836B-F9A2E9F1D018}" type="presOf" srcId="{A06FF864-3D21-4E22-8AB8-641EB6769326}" destId="{774DA524-EBEE-6E43-BAFE-A3EEDEBDCD5E}" srcOrd="0" destOrd="0" presId="urn:microsoft.com/office/officeart/2005/8/layout/process4"/>
    <dgm:cxn modelId="{A8018F5F-8012-EF48-AFCE-6AB6C24D6820}" type="presOf" srcId="{6D5D2A9A-29E1-4F1E-BCD4-0ED948EF59A7}" destId="{3CB49403-6F2F-6A43-919F-58423B906F48}" srcOrd="0" destOrd="0" presId="urn:microsoft.com/office/officeart/2005/8/layout/process4"/>
    <dgm:cxn modelId="{87B6C77D-1911-48B3-A2F8-7C15BF8676A0}" srcId="{6D5D2A9A-29E1-4F1E-BCD4-0ED948EF59A7}" destId="{033C9528-B070-4D5F-8D4B-2C349942AE57}" srcOrd="1" destOrd="0" parTransId="{44409E9B-F63B-4329-9E73-40C7163B2B5E}" sibTransId="{B7C9C735-506D-4910-968A-79C2013B6B58}"/>
    <dgm:cxn modelId="{81045B89-13AF-4316-A20A-58DDE316FB0B}" srcId="{C934FD19-ED25-46AA-84CB-D95541AB4DA3}" destId="{F8B8AD4D-1333-4FCD-B260-CFEAB2BA6BF2}" srcOrd="4" destOrd="0" parTransId="{595F9151-D3DA-4409-8732-94BD1D9B5653}" sibTransId="{B1976A22-C4C6-4F84-AC57-A52B8FE2DF25}"/>
    <dgm:cxn modelId="{2D292692-7827-4EA9-9E23-DB25B7CE1B32}" srcId="{C934FD19-ED25-46AA-84CB-D95541AB4DA3}" destId="{306C1246-315A-4F81-BCB7-2AF8BE3501F6}" srcOrd="2" destOrd="0" parTransId="{E920FE4B-ED40-4FAD-821C-F049EF04170D}" sibTransId="{7F9A3DA1-CCF0-4432-B548-A991C9A45B64}"/>
    <dgm:cxn modelId="{4A139C92-03EA-4FD7-BB36-D69637014EB8}" srcId="{C934FD19-ED25-46AA-84CB-D95541AB4DA3}" destId="{40F933E6-AB2D-4524-9EFC-13F552E34F14}" srcOrd="6" destOrd="0" parTransId="{732A1CEF-FCE8-401A-9296-EAEAFB9138E4}" sibTransId="{D456AA26-8AD1-4E75-A32C-78005B475F75}"/>
    <dgm:cxn modelId="{4E6909A0-358B-7742-899A-BBE81BDF1A9C}" type="presOf" srcId="{F8B8AD4D-1333-4FCD-B260-CFEAB2BA6BF2}" destId="{10815A0D-B24C-C54E-8902-47935755B104}" srcOrd="0" destOrd="0" presId="urn:microsoft.com/office/officeart/2005/8/layout/process4"/>
    <dgm:cxn modelId="{8F280DB3-A97B-41B9-9401-1BB31754F8AA}" srcId="{C934FD19-ED25-46AA-84CB-D95541AB4DA3}" destId="{7DA4954C-3655-4A2C-A4A6-D1AABD614EA3}" srcOrd="5" destOrd="0" parTransId="{610B016D-D6AD-4E2B-8166-B0366AC16587}" sibTransId="{94CED270-6744-4665-801C-80684435FB27}"/>
    <dgm:cxn modelId="{1121BFC2-A6C8-E64C-B520-4B59B1EA11BC}" type="presOf" srcId="{C934FD19-ED25-46AA-84CB-D95541AB4DA3}" destId="{E6968493-E9D3-9E40-8D06-FF4476C8A6A8}" srcOrd="1" destOrd="0" presId="urn:microsoft.com/office/officeart/2005/8/layout/process4"/>
    <dgm:cxn modelId="{E73253CC-D18D-4E72-9CDD-887B55EE8661}" srcId="{6D5D2A9A-29E1-4F1E-BCD4-0ED948EF59A7}" destId="{8ADCE045-C500-4C46-A252-75B55F462491}" srcOrd="2" destOrd="0" parTransId="{27054B9E-2828-4A55-9F63-FFF6E1F5DEB8}" sibTransId="{2DC11BF4-7F71-42A4-BE79-E50649CC654E}"/>
    <dgm:cxn modelId="{8BF536CE-A401-4BDA-920C-AC6BD67F8C88}" srcId="{C934FD19-ED25-46AA-84CB-D95541AB4DA3}" destId="{A06FF864-3D21-4E22-8AB8-641EB6769326}" srcOrd="1" destOrd="0" parTransId="{9F6CC3AB-1159-4195-84F6-B68EAD3E6EFB}" sibTransId="{AC36C9D5-2EE7-4E8B-946F-58D367074F0E}"/>
    <dgm:cxn modelId="{D79D9AD7-695A-2E4F-96DD-D54923DDAD97}" type="presOf" srcId="{7DA4954C-3655-4A2C-A4A6-D1AABD614EA3}" destId="{4DBE594E-1439-9544-A909-95FB98A6744C}" srcOrd="0" destOrd="0" presId="urn:microsoft.com/office/officeart/2005/8/layout/process4"/>
    <dgm:cxn modelId="{E970D6E4-1CD4-4495-A243-EC6D391AE055}" srcId="{C934FD19-ED25-46AA-84CB-D95541AB4DA3}" destId="{4C55B44C-28C4-4124-8AC4-44474D46BB9B}" srcOrd="3" destOrd="0" parTransId="{4E3EF8BA-2A30-4DED-BDA6-5B2EC2A9D756}" sibTransId="{291290EE-300E-4806-87C4-9BCC95A03D42}"/>
    <dgm:cxn modelId="{4D59DCE6-BC83-46B7-AA2D-509655742CD7}" srcId="{C934FD19-ED25-46AA-84CB-D95541AB4DA3}" destId="{BB8BC549-E398-47A7-8F69-A319D16B79C1}" srcOrd="0" destOrd="0" parTransId="{712F356C-D2FF-4562-A856-4DA6C12DBB90}" sibTransId="{DC612BE3-D30D-47C5-A426-B33912868856}"/>
    <dgm:cxn modelId="{41D53EF2-3064-C94F-AC39-022D100C27C0}" type="presOf" srcId="{BB8BC549-E398-47A7-8F69-A319D16B79C1}" destId="{650335C2-E5DD-6546-A4EC-C6CC8D6A4859}" srcOrd="0" destOrd="0" presId="urn:microsoft.com/office/officeart/2005/8/layout/process4"/>
    <dgm:cxn modelId="{1B06DCF6-C38D-2E4A-82E2-3CA14E3F542F}" type="presOf" srcId="{4C55B44C-28C4-4124-8AC4-44474D46BB9B}" destId="{AD6D0851-6DE1-1546-8700-A70BAFF3969F}" srcOrd="0" destOrd="0" presId="urn:microsoft.com/office/officeart/2005/8/layout/process4"/>
    <dgm:cxn modelId="{C1721DF7-1582-40B8-91D8-7CE4AEC2B9EB}" srcId="{6D5D2A9A-29E1-4F1E-BCD4-0ED948EF59A7}" destId="{C934FD19-ED25-46AA-84CB-D95541AB4DA3}" srcOrd="0" destOrd="0" parTransId="{9F844113-795D-4436-B41C-7B24F0E4E82B}" sibTransId="{10F238F2-8ABE-4087-9567-2CB2C3E55B80}"/>
    <dgm:cxn modelId="{028CEFFC-E821-0E4A-AF29-A6F797D7CAD8}" type="presOf" srcId="{033C9528-B070-4D5F-8D4B-2C349942AE57}" destId="{98649134-DF1D-8F40-9305-49C91477D96D}" srcOrd="0" destOrd="0" presId="urn:microsoft.com/office/officeart/2005/8/layout/process4"/>
    <dgm:cxn modelId="{19694511-062C-FD4F-8F39-7329251DF648}" type="presParOf" srcId="{3CB49403-6F2F-6A43-919F-58423B906F48}" destId="{0AC81E9F-DACD-E144-AE4E-389BCD9AC497}" srcOrd="0" destOrd="0" presId="urn:microsoft.com/office/officeart/2005/8/layout/process4"/>
    <dgm:cxn modelId="{934D2EF9-44BC-2148-ACCB-673EA2C2C99B}" type="presParOf" srcId="{0AC81E9F-DACD-E144-AE4E-389BCD9AC497}" destId="{0CC85360-5934-3A40-9E72-2B1224B7746C}" srcOrd="0" destOrd="0" presId="urn:microsoft.com/office/officeart/2005/8/layout/process4"/>
    <dgm:cxn modelId="{CC1ABCD0-57F3-AF4C-BBC1-39509113E884}" type="presParOf" srcId="{3CB49403-6F2F-6A43-919F-58423B906F48}" destId="{C46EE3B4-805B-4B49-B0DE-11F5B1E5A358}" srcOrd="1" destOrd="0" presId="urn:microsoft.com/office/officeart/2005/8/layout/process4"/>
    <dgm:cxn modelId="{3CB05774-F4AF-364E-B4C7-88A2A6542975}" type="presParOf" srcId="{3CB49403-6F2F-6A43-919F-58423B906F48}" destId="{0C3B21BD-B414-C445-9C82-7FCA242798EB}" srcOrd="2" destOrd="0" presId="urn:microsoft.com/office/officeart/2005/8/layout/process4"/>
    <dgm:cxn modelId="{2E560F30-0ADE-E542-A203-6FD043B6E776}" type="presParOf" srcId="{0C3B21BD-B414-C445-9C82-7FCA242798EB}" destId="{98649134-DF1D-8F40-9305-49C91477D96D}" srcOrd="0" destOrd="0" presId="urn:microsoft.com/office/officeart/2005/8/layout/process4"/>
    <dgm:cxn modelId="{2F68A29B-7716-AE41-B51C-6ABA0D39AB2C}" type="presParOf" srcId="{3CB49403-6F2F-6A43-919F-58423B906F48}" destId="{350C8EC5-2918-6B48-86FB-018F12359104}" srcOrd="3" destOrd="0" presId="urn:microsoft.com/office/officeart/2005/8/layout/process4"/>
    <dgm:cxn modelId="{EC895C91-F39C-F04F-837A-9295370EAAAF}" type="presParOf" srcId="{3CB49403-6F2F-6A43-919F-58423B906F48}" destId="{84D57915-DE6D-6E40-A349-E52E64A45B37}" srcOrd="4" destOrd="0" presId="urn:microsoft.com/office/officeart/2005/8/layout/process4"/>
    <dgm:cxn modelId="{4A261FB6-37EC-1A44-9109-D40852CA4CF7}" type="presParOf" srcId="{84D57915-DE6D-6E40-A349-E52E64A45B37}" destId="{B719FE31-4A95-EC44-88FF-3F5D84E089EC}" srcOrd="0" destOrd="0" presId="urn:microsoft.com/office/officeart/2005/8/layout/process4"/>
    <dgm:cxn modelId="{775FE281-7618-1046-8FC5-1EBF5FD456CB}" type="presParOf" srcId="{84D57915-DE6D-6E40-A349-E52E64A45B37}" destId="{E6968493-E9D3-9E40-8D06-FF4476C8A6A8}" srcOrd="1" destOrd="0" presId="urn:microsoft.com/office/officeart/2005/8/layout/process4"/>
    <dgm:cxn modelId="{BF5ED304-DAC4-E14C-A425-4BD2736C8CB0}" type="presParOf" srcId="{84D57915-DE6D-6E40-A349-E52E64A45B37}" destId="{3D6D3FB7-46F7-BA4C-89E4-11ACE06723E1}" srcOrd="2" destOrd="0" presId="urn:microsoft.com/office/officeart/2005/8/layout/process4"/>
    <dgm:cxn modelId="{A99B297E-4B30-584D-9FD6-77D1043F9A45}" type="presParOf" srcId="{3D6D3FB7-46F7-BA4C-89E4-11ACE06723E1}" destId="{650335C2-E5DD-6546-A4EC-C6CC8D6A4859}" srcOrd="0" destOrd="0" presId="urn:microsoft.com/office/officeart/2005/8/layout/process4"/>
    <dgm:cxn modelId="{DFBB72DC-E25F-DC41-83BD-4A015465E378}" type="presParOf" srcId="{3D6D3FB7-46F7-BA4C-89E4-11ACE06723E1}" destId="{774DA524-EBEE-6E43-BAFE-A3EEDEBDCD5E}" srcOrd="1" destOrd="0" presId="urn:microsoft.com/office/officeart/2005/8/layout/process4"/>
    <dgm:cxn modelId="{FB365879-1C1F-CB49-9FFD-E1664A676DA2}" type="presParOf" srcId="{3D6D3FB7-46F7-BA4C-89E4-11ACE06723E1}" destId="{2370AB09-FC5D-5F45-AF76-656819BA20E2}" srcOrd="2" destOrd="0" presId="urn:microsoft.com/office/officeart/2005/8/layout/process4"/>
    <dgm:cxn modelId="{06B4A9BC-F58B-BD46-BE64-757EB2942321}" type="presParOf" srcId="{3D6D3FB7-46F7-BA4C-89E4-11ACE06723E1}" destId="{AD6D0851-6DE1-1546-8700-A70BAFF3969F}" srcOrd="3" destOrd="0" presId="urn:microsoft.com/office/officeart/2005/8/layout/process4"/>
    <dgm:cxn modelId="{531CE1FD-B352-9845-9F88-6548FFF4D7D6}" type="presParOf" srcId="{3D6D3FB7-46F7-BA4C-89E4-11ACE06723E1}" destId="{10815A0D-B24C-C54E-8902-47935755B104}" srcOrd="4" destOrd="0" presId="urn:microsoft.com/office/officeart/2005/8/layout/process4"/>
    <dgm:cxn modelId="{0ED2D750-379C-2347-A6F9-1CBB920047CB}" type="presParOf" srcId="{3D6D3FB7-46F7-BA4C-89E4-11ACE06723E1}" destId="{4DBE594E-1439-9544-A909-95FB98A6744C}" srcOrd="5" destOrd="0" presId="urn:microsoft.com/office/officeart/2005/8/layout/process4"/>
    <dgm:cxn modelId="{FF0AC1FE-DC85-6247-BDD9-2A2DB2BC46B0}" type="presParOf" srcId="{3D6D3FB7-46F7-BA4C-89E4-11ACE06723E1}" destId="{7A02C131-C2D0-D84E-B6A5-5C37CB76EBB2}" srcOrd="6"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C9DF3B-F444-48CE-8EE9-EB43C674ED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A52A70-56C6-47D8-833E-7E09FB5E849A}">
      <dgm:prSet/>
      <dgm:spPr/>
      <dgm:t>
        <a:bodyPr/>
        <a:lstStyle/>
        <a:p>
          <a:r>
            <a:rPr lang="en-US" dirty="0">
              <a:latin typeface="Century Gothic" panose="020B0502020202020204" pitchFamily="34" charset="0"/>
            </a:rPr>
            <a:t>LOGISTIC REGRESSION</a:t>
          </a:r>
        </a:p>
      </dgm:t>
    </dgm:pt>
    <dgm:pt modelId="{59D8D55D-33AB-429E-A602-1982FE454F09}" type="parTrans" cxnId="{5D43496D-5F0B-46A0-8E44-1981DD88E76B}">
      <dgm:prSet/>
      <dgm:spPr/>
      <dgm:t>
        <a:bodyPr/>
        <a:lstStyle/>
        <a:p>
          <a:endParaRPr lang="en-US">
            <a:latin typeface="Century Gothic" panose="020B0502020202020204" pitchFamily="34" charset="0"/>
          </a:endParaRPr>
        </a:p>
      </dgm:t>
    </dgm:pt>
    <dgm:pt modelId="{BBEAAB9C-D9AE-485E-AC60-4BA5B1D15BC7}" type="sibTrans" cxnId="{5D43496D-5F0B-46A0-8E44-1981DD88E76B}">
      <dgm:prSet/>
      <dgm:spPr/>
      <dgm:t>
        <a:bodyPr/>
        <a:lstStyle/>
        <a:p>
          <a:endParaRPr lang="en-US">
            <a:latin typeface="Century Gothic" panose="020B0502020202020204" pitchFamily="34" charset="0"/>
          </a:endParaRPr>
        </a:p>
      </dgm:t>
    </dgm:pt>
    <dgm:pt modelId="{C6A4116B-0C0E-486F-AF5A-71F26DE0F083}">
      <dgm:prSet custT="1"/>
      <dgm:spPr/>
      <dgm:t>
        <a:bodyPr/>
        <a:lstStyle/>
        <a:p>
          <a:r>
            <a:rPr lang="en-US" sz="2800" dirty="0">
              <a:latin typeface="Century Gothic" panose="020B0502020202020204" pitchFamily="34" charset="0"/>
            </a:rPr>
            <a:t>Train: 47%</a:t>
          </a:r>
        </a:p>
      </dgm:t>
    </dgm:pt>
    <dgm:pt modelId="{4D32088E-E31C-4649-BAF2-45B7A1FD5F52}" type="parTrans" cxnId="{0791CD5E-6354-40B3-A74B-5FE72450E6A3}">
      <dgm:prSet/>
      <dgm:spPr/>
      <dgm:t>
        <a:bodyPr/>
        <a:lstStyle/>
        <a:p>
          <a:endParaRPr lang="en-US">
            <a:latin typeface="Century Gothic" panose="020B0502020202020204" pitchFamily="34" charset="0"/>
          </a:endParaRPr>
        </a:p>
      </dgm:t>
    </dgm:pt>
    <dgm:pt modelId="{2163C28B-B670-4AAA-A759-9218D717095E}" type="sibTrans" cxnId="{0791CD5E-6354-40B3-A74B-5FE72450E6A3}">
      <dgm:prSet/>
      <dgm:spPr/>
      <dgm:t>
        <a:bodyPr/>
        <a:lstStyle/>
        <a:p>
          <a:endParaRPr lang="en-US">
            <a:latin typeface="Century Gothic" panose="020B0502020202020204" pitchFamily="34" charset="0"/>
          </a:endParaRPr>
        </a:p>
      </dgm:t>
    </dgm:pt>
    <dgm:pt modelId="{D99C9713-DCFB-45A9-8D28-BDD1ACD4A68A}">
      <dgm:prSet/>
      <dgm:spPr/>
      <dgm:t>
        <a:bodyPr/>
        <a:lstStyle/>
        <a:p>
          <a:r>
            <a:rPr lang="en-US">
              <a:latin typeface="Century Gothic" panose="020B0502020202020204" pitchFamily="34" charset="0"/>
            </a:rPr>
            <a:t>RANDOM FOREST CLASSIFIER</a:t>
          </a:r>
        </a:p>
      </dgm:t>
    </dgm:pt>
    <dgm:pt modelId="{1230BE35-7383-41AC-AF7F-86B4FEF7534C}" type="parTrans" cxnId="{E438F58B-9E5F-43A7-B7DB-3B0892CF6626}">
      <dgm:prSet/>
      <dgm:spPr/>
      <dgm:t>
        <a:bodyPr/>
        <a:lstStyle/>
        <a:p>
          <a:endParaRPr lang="en-US">
            <a:latin typeface="Century Gothic" panose="020B0502020202020204" pitchFamily="34" charset="0"/>
          </a:endParaRPr>
        </a:p>
      </dgm:t>
    </dgm:pt>
    <dgm:pt modelId="{E4418247-368F-4E4C-AAE3-1E62E2B2A6AE}" type="sibTrans" cxnId="{E438F58B-9E5F-43A7-B7DB-3B0892CF6626}">
      <dgm:prSet/>
      <dgm:spPr/>
      <dgm:t>
        <a:bodyPr/>
        <a:lstStyle/>
        <a:p>
          <a:endParaRPr lang="en-US">
            <a:latin typeface="Century Gothic" panose="020B0502020202020204" pitchFamily="34" charset="0"/>
          </a:endParaRPr>
        </a:p>
      </dgm:t>
    </dgm:pt>
    <dgm:pt modelId="{23BF7484-E1D0-4AEF-A5E5-62BE94B0DEE2}">
      <dgm:prSet custT="1"/>
      <dgm:spPr/>
      <dgm:t>
        <a:bodyPr/>
        <a:lstStyle/>
        <a:p>
          <a:r>
            <a:rPr lang="en-US" sz="2800" dirty="0">
              <a:latin typeface="Century Gothic" panose="020B0502020202020204" pitchFamily="34" charset="0"/>
            </a:rPr>
            <a:t>Train: 54%</a:t>
          </a:r>
        </a:p>
      </dgm:t>
    </dgm:pt>
    <dgm:pt modelId="{8BB6BBAA-FC3F-4BBB-A7D8-3C6F3C5CC333}" type="parTrans" cxnId="{33AC5A8B-1446-4F3D-83F5-8C264932F8EB}">
      <dgm:prSet/>
      <dgm:spPr/>
      <dgm:t>
        <a:bodyPr/>
        <a:lstStyle/>
        <a:p>
          <a:endParaRPr lang="en-US">
            <a:latin typeface="Century Gothic" panose="020B0502020202020204" pitchFamily="34" charset="0"/>
          </a:endParaRPr>
        </a:p>
      </dgm:t>
    </dgm:pt>
    <dgm:pt modelId="{9EC520C6-8F9D-4C49-85B3-C813FDF0E6DB}" type="sibTrans" cxnId="{33AC5A8B-1446-4F3D-83F5-8C264932F8EB}">
      <dgm:prSet/>
      <dgm:spPr/>
      <dgm:t>
        <a:bodyPr/>
        <a:lstStyle/>
        <a:p>
          <a:endParaRPr lang="en-US">
            <a:latin typeface="Century Gothic" panose="020B0502020202020204" pitchFamily="34" charset="0"/>
          </a:endParaRPr>
        </a:p>
      </dgm:t>
    </dgm:pt>
    <dgm:pt modelId="{13FF9E91-4D15-5B4B-8C03-7CF827964761}">
      <dgm:prSet custT="1"/>
      <dgm:spPr/>
      <dgm:t>
        <a:bodyPr/>
        <a:lstStyle/>
        <a:p>
          <a:r>
            <a:rPr lang="en-US" sz="2800" dirty="0">
              <a:latin typeface="Century Gothic" panose="020B0502020202020204" pitchFamily="34" charset="0"/>
            </a:rPr>
            <a:t>Test: 45%</a:t>
          </a:r>
        </a:p>
      </dgm:t>
    </dgm:pt>
    <dgm:pt modelId="{D6E3B13F-A371-4C45-9ACF-483A8A2B0C29}" type="parTrans" cxnId="{72C0C295-7656-1140-BECA-8339376F3962}">
      <dgm:prSet/>
      <dgm:spPr/>
      <dgm:t>
        <a:bodyPr/>
        <a:lstStyle/>
        <a:p>
          <a:endParaRPr lang="en-US"/>
        </a:p>
      </dgm:t>
    </dgm:pt>
    <dgm:pt modelId="{ACC920A4-41C7-4B49-826F-206DE5D584BD}" type="sibTrans" cxnId="{72C0C295-7656-1140-BECA-8339376F3962}">
      <dgm:prSet/>
      <dgm:spPr/>
      <dgm:t>
        <a:bodyPr/>
        <a:lstStyle/>
        <a:p>
          <a:endParaRPr lang="en-US"/>
        </a:p>
      </dgm:t>
    </dgm:pt>
    <dgm:pt modelId="{8F86967B-2EC5-5D4F-A9FE-A6C9011C7782}">
      <dgm:prSet custT="1"/>
      <dgm:spPr/>
      <dgm:t>
        <a:bodyPr/>
        <a:lstStyle/>
        <a:p>
          <a:r>
            <a:rPr lang="en-US" sz="2800" dirty="0">
              <a:latin typeface="Century Gothic" panose="020B0502020202020204" pitchFamily="34" charset="0"/>
            </a:rPr>
            <a:t>Test: 38%</a:t>
          </a:r>
        </a:p>
      </dgm:t>
    </dgm:pt>
    <dgm:pt modelId="{DC496921-9523-0C4C-A224-0AECAA5DE5DA}" type="parTrans" cxnId="{A6C67747-CC34-2C4A-9781-F1F618F241E4}">
      <dgm:prSet/>
      <dgm:spPr/>
      <dgm:t>
        <a:bodyPr/>
        <a:lstStyle/>
        <a:p>
          <a:endParaRPr lang="en-US"/>
        </a:p>
      </dgm:t>
    </dgm:pt>
    <dgm:pt modelId="{94C0333D-B35E-0845-A5F8-2D6EF3F29608}" type="sibTrans" cxnId="{A6C67747-CC34-2C4A-9781-F1F618F241E4}">
      <dgm:prSet/>
      <dgm:spPr/>
      <dgm:t>
        <a:bodyPr/>
        <a:lstStyle/>
        <a:p>
          <a:endParaRPr lang="en-US"/>
        </a:p>
      </dgm:t>
    </dgm:pt>
    <dgm:pt modelId="{EE6E2CC3-11AA-C04E-B3E9-9EEE41D09244}" type="pres">
      <dgm:prSet presAssocID="{62C9DF3B-F444-48CE-8EE9-EB43C674ED4E}" presName="Name0" presStyleCnt="0">
        <dgm:presLayoutVars>
          <dgm:dir/>
          <dgm:animLvl val="lvl"/>
          <dgm:resizeHandles val="exact"/>
        </dgm:presLayoutVars>
      </dgm:prSet>
      <dgm:spPr/>
    </dgm:pt>
    <dgm:pt modelId="{F166A5CB-D446-5243-99A5-F664589C81E7}" type="pres">
      <dgm:prSet presAssocID="{9EA52A70-56C6-47D8-833E-7E09FB5E849A}" presName="linNode" presStyleCnt="0"/>
      <dgm:spPr/>
    </dgm:pt>
    <dgm:pt modelId="{27027A24-4B1B-014C-888F-190ADE459754}" type="pres">
      <dgm:prSet presAssocID="{9EA52A70-56C6-47D8-833E-7E09FB5E849A}" presName="parentText" presStyleLbl="node1" presStyleIdx="0" presStyleCnt="2">
        <dgm:presLayoutVars>
          <dgm:chMax val="1"/>
          <dgm:bulletEnabled val="1"/>
        </dgm:presLayoutVars>
      </dgm:prSet>
      <dgm:spPr/>
    </dgm:pt>
    <dgm:pt modelId="{BBA024C6-9809-7341-B809-C51DCFE6D762}" type="pres">
      <dgm:prSet presAssocID="{9EA52A70-56C6-47D8-833E-7E09FB5E849A}" presName="descendantText" presStyleLbl="alignAccFollowNode1" presStyleIdx="0" presStyleCnt="2">
        <dgm:presLayoutVars>
          <dgm:bulletEnabled val="1"/>
        </dgm:presLayoutVars>
      </dgm:prSet>
      <dgm:spPr/>
    </dgm:pt>
    <dgm:pt modelId="{03407DBB-1AFE-6644-B1C5-37F1616423E7}" type="pres">
      <dgm:prSet presAssocID="{BBEAAB9C-D9AE-485E-AC60-4BA5B1D15BC7}" presName="sp" presStyleCnt="0"/>
      <dgm:spPr/>
    </dgm:pt>
    <dgm:pt modelId="{4A38D75E-B287-C34D-9BFA-7C543470FDE3}" type="pres">
      <dgm:prSet presAssocID="{D99C9713-DCFB-45A9-8D28-BDD1ACD4A68A}" presName="linNode" presStyleCnt="0"/>
      <dgm:spPr/>
    </dgm:pt>
    <dgm:pt modelId="{3AED014E-F797-4F45-86E4-EE895E0F144D}" type="pres">
      <dgm:prSet presAssocID="{D99C9713-DCFB-45A9-8D28-BDD1ACD4A68A}" presName="parentText" presStyleLbl="node1" presStyleIdx="1" presStyleCnt="2">
        <dgm:presLayoutVars>
          <dgm:chMax val="1"/>
          <dgm:bulletEnabled val="1"/>
        </dgm:presLayoutVars>
      </dgm:prSet>
      <dgm:spPr/>
    </dgm:pt>
    <dgm:pt modelId="{078FB894-FBD4-0A44-81E8-2ECF1912685E}" type="pres">
      <dgm:prSet presAssocID="{D99C9713-DCFB-45A9-8D28-BDD1ACD4A68A}" presName="descendantText" presStyleLbl="alignAccFollowNode1" presStyleIdx="1" presStyleCnt="2">
        <dgm:presLayoutVars>
          <dgm:bulletEnabled val="1"/>
        </dgm:presLayoutVars>
      </dgm:prSet>
      <dgm:spPr/>
    </dgm:pt>
  </dgm:ptLst>
  <dgm:cxnLst>
    <dgm:cxn modelId="{EBAB960D-C82E-5C42-B09F-530FEE7A8234}" type="presOf" srcId="{23BF7484-E1D0-4AEF-A5E5-62BE94B0DEE2}" destId="{078FB894-FBD4-0A44-81E8-2ECF1912685E}" srcOrd="0" destOrd="0" presId="urn:microsoft.com/office/officeart/2005/8/layout/vList5"/>
    <dgm:cxn modelId="{852A1923-697E-A64C-88D3-23849665249A}" type="presOf" srcId="{D99C9713-DCFB-45A9-8D28-BDD1ACD4A68A}" destId="{3AED014E-F797-4F45-86E4-EE895E0F144D}" srcOrd="0" destOrd="0" presId="urn:microsoft.com/office/officeart/2005/8/layout/vList5"/>
    <dgm:cxn modelId="{AFDD172D-F0B0-594F-9E3C-1140B0507BE7}" type="presOf" srcId="{62C9DF3B-F444-48CE-8EE9-EB43C674ED4E}" destId="{EE6E2CC3-11AA-C04E-B3E9-9EEE41D09244}" srcOrd="0" destOrd="0" presId="urn:microsoft.com/office/officeart/2005/8/layout/vList5"/>
    <dgm:cxn modelId="{A6C67747-CC34-2C4A-9781-F1F618F241E4}" srcId="{D99C9713-DCFB-45A9-8D28-BDD1ACD4A68A}" destId="{8F86967B-2EC5-5D4F-A9FE-A6C9011C7782}" srcOrd="1" destOrd="0" parTransId="{DC496921-9523-0C4C-A224-0AECAA5DE5DA}" sibTransId="{94C0333D-B35E-0845-A5F8-2D6EF3F29608}"/>
    <dgm:cxn modelId="{0791CD5E-6354-40B3-A74B-5FE72450E6A3}" srcId="{9EA52A70-56C6-47D8-833E-7E09FB5E849A}" destId="{C6A4116B-0C0E-486F-AF5A-71F26DE0F083}" srcOrd="0" destOrd="0" parTransId="{4D32088E-E31C-4649-BAF2-45B7A1FD5F52}" sibTransId="{2163C28B-B670-4AAA-A759-9218D717095E}"/>
    <dgm:cxn modelId="{0F1DAF66-8952-8241-B575-4E55B4B0C6EC}" type="presOf" srcId="{13FF9E91-4D15-5B4B-8C03-7CF827964761}" destId="{BBA024C6-9809-7341-B809-C51DCFE6D762}" srcOrd="0" destOrd="1" presId="urn:microsoft.com/office/officeart/2005/8/layout/vList5"/>
    <dgm:cxn modelId="{DCE4486D-4E9A-6942-A303-1ADB72EB5672}" type="presOf" srcId="{9EA52A70-56C6-47D8-833E-7E09FB5E849A}" destId="{27027A24-4B1B-014C-888F-190ADE459754}" srcOrd="0" destOrd="0" presId="urn:microsoft.com/office/officeart/2005/8/layout/vList5"/>
    <dgm:cxn modelId="{5D43496D-5F0B-46A0-8E44-1981DD88E76B}" srcId="{62C9DF3B-F444-48CE-8EE9-EB43C674ED4E}" destId="{9EA52A70-56C6-47D8-833E-7E09FB5E849A}" srcOrd="0" destOrd="0" parTransId="{59D8D55D-33AB-429E-A602-1982FE454F09}" sibTransId="{BBEAAB9C-D9AE-485E-AC60-4BA5B1D15BC7}"/>
    <dgm:cxn modelId="{33AC5A8B-1446-4F3D-83F5-8C264932F8EB}" srcId="{D99C9713-DCFB-45A9-8D28-BDD1ACD4A68A}" destId="{23BF7484-E1D0-4AEF-A5E5-62BE94B0DEE2}" srcOrd="0" destOrd="0" parTransId="{8BB6BBAA-FC3F-4BBB-A7D8-3C6F3C5CC333}" sibTransId="{9EC520C6-8F9D-4C49-85B3-C813FDF0E6DB}"/>
    <dgm:cxn modelId="{E438F58B-9E5F-43A7-B7DB-3B0892CF6626}" srcId="{62C9DF3B-F444-48CE-8EE9-EB43C674ED4E}" destId="{D99C9713-DCFB-45A9-8D28-BDD1ACD4A68A}" srcOrd="1" destOrd="0" parTransId="{1230BE35-7383-41AC-AF7F-86B4FEF7534C}" sibTransId="{E4418247-368F-4E4C-AAE3-1E62E2B2A6AE}"/>
    <dgm:cxn modelId="{72C0C295-7656-1140-BECA-8339376F3962}" srcId="{9EA52A70-56C6-47D8-833E-7E09FB5E849A}" destId="{13FF9E91-4D15-5B4B-8C03-7CF827964761}" srcOrd="1" destOrd="0" parTransId="{D6E3B13F-A371-4C45-9ACF-483A8A2B0C29}" sibTransId="{ACC920A4-41C7-4B49-826F-206DE5D584BD}"/>
    <dgm:cxn modelId="{0C5F7ACA-1813-CF45-AA68-52FDB4734B19}" type="presOf" srcId="{C6A4116B-0C0E-486F-AF5A-71F26DE0F083}" destId="{BBA024C6-9809-7341-B809-C51DCFE6D762}" srcOrd="0" destOrd="0" presId="urn:microsoft.com/office/officeart/2005/8/layout/vList5"/>
    <dgm:cxn modelId="{F52B6FF6-15D8-8A49-BCD2-EA74D1A7323F}" type="presOf" srcId="{8F86967B-2EC5-5D4F-A9FE-A6C9011C7782}" destId="{078FB894-FBD4-0A44-81E8-2ECF1912685E}" srcOrd="0" destOrd="1" presId="urn:microsoft.com/office/officeart/2005/8/layout/vList5"/>
    <dgm:cxn modelId="{E8ECC810-BB21-8A40-947F-398C6C287D91}" type="presParOf" srcId="{EE6E2CC3-11AA-C04E-B3E9-9EEE41D09244}" destId="{F166A5CB-D446-5243-99A5-F664589C81E7}" srcOrd="0" destOrd="0" presId="urn:microsoft.com/office/officeart/2005/8/layout/vList5"/>
    <dgm:cxn modelId="{2B923F0E-12EE-0145-9025-16579B766D02}" type="presParOf" srcId="{F166A5CB-D446-5243-99A5-F664589C81E7}" destId="{27027A24-4B1B-014C-888F-190ADE459754}" srcOrd="0" destOrd="0" presId="urn:microsoft.com/office/officeart/2005/8/layout/vList5"/>
    <dgm:cxn modelId="{6FE90B7A-F0C6-6746-918F-B6938956B9AB}" type="presParOf" srcId="{F166A5CB-D446-5243-99A5-F664589C81E7}" destId="{BBA024C6-9809-7341-B809-C51DCFE6D762}" srcOrd="1" destOrd="0" presId="urn:microsoft.com/office/officeart/2005/8/layout/vList5"/>
    <dgm:cxn modelId="{CA161DBC-CDCE-9843-96EA-96E4E776C819}" type="presParOf" srcId="{EE6E2CC3-11AA-C04E-B3E9-9EEE41D09244}" destId="{03407DBB-1AFE-6644-B1C5-37F1616423E7}" srcOrd="1" destOrd="0" presId="urn:microsoft.com/office/officeart/2005/8/layout/vList5"/>
    <dgm:cxn modelId="{AE56CCF5-875B-3347-A4E1-1FA35A2A48A2}" type="presParOf" srcId="{EE6E2CC3-11AA-C04E-B3E9-9EEE41D09244}" destId="{4A38D75E-B287-C34D-9BFA-7C543470FDE3}" srcOrd="2" destOrd="0" presId="urn:microsoft.com/office/officeart/2005/8/layout/vList5"/>
    <dgm:cxn modelId="{5C241A49-63FF-3B44-9A70-64A005E41A78}" type="presParOf" srcId="{4A38D75E-B287-C34D-9BFA-7C543470FDE3}" destId="{3AED014E-F797-4F45-86E4-EE895E0F144D}" srcOrd="0" destOrd="0" presId="urn:microsoft.com/office/officeart/2005/8/layout/vList5"/>
    <dgm:cxn modelId="{0EB9EC49-99AF-A647-8197-26BE30A1D77A}" type="presParOf" srcId="{4A38D75E-B287-C34D-9BFA-7C543470FDE3}" destId="{078FB894-FBD4-0A44-81E8-2ECF1912685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C9DF3B-F444-48CE-8EE9-EB43C674ED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A52A70-56C6-47D8-833E-7E09FB5E849A}">
      <dgm:prSet/>
      <dgm:spPr/>
      <dgm:t>
        <a:bodyPr/>
        <a:lstStyle/>
        <a:p>
          <a:r>
            <a:rPr lang="en-US" dirty="0">
              <a:latin typeface="Century Gothic" panose="020B0502020202020204" pitchFamily="34" charset="0"/>
            </a:rPr>
            <a:t>LOGISTIC REGRESSION</a:t>
          </a:r>
        </a:p>
      </dgm:t>
    </dgm:pt>
    <dgm:pt modelId="{59D8D55D-33AB-429E-A602-1982FE454F09}" type="parTrans" cxnId="{5D43496D-5F0B-46A0-8E44-1981DD88E76B}">
      <dgm:prSet/>
      <dgm:spPr/>
      <dgm:t>
        <a:bodyPr/>
        <a:lstStyle/>
        <a:p>
          <a:endParaRPr lang="en-US">
            <a:latin typeface="Century Gothic" panose="020B0502020202020204" pitchFamily="34" charset="0"/>
          </a:endParaRPr>
        </a:p>
      </dgm:t>
    </dgm:pt>
    <dgm:pt modelId="{BBEAAB9C-D9AE-485E-AC60-4BA5B1D15BC7}" type="sibTrans" cxnId="{5D43496D-5F0B-46A0-8E44-1981DD88E76B}">
      <dgm:prSet/>
      <dgm:spPr/>
      <dgm:t>
        <a:bodyPr/>
        <a:lstStyle/>
        <a:p>
          <a:endParaRPr lang="en-US">
            <a:latin typeface="Century Gothic" panose="020B0502020202020204" pitchFamily="34" charset="0"/>
          </a:endParaRPr>
        </a:p>
      </dgm:t>
    </dgm:pt>
    <dgm:pt modelId="{C6A4116B-0C0E-486F-AF5A-71F26DE0F083}">
      <dgm:prSet custT="1"/>
      <dgm:spPr/>
      <dgm:t>
        <a:bodyPr/>
        <a:lstStyle/>
        <a:p>
          <a:r>
            <a:rPr lang="en-US" sz="2800" dirty="0">
              <a:latin typeface="Century Gothic" panose="020B0502020202020204" pitchFamily="34" charset="0"/>
            </a:rPr>
            <a:t>Train: 47%</a:t>
          </a:r>
        </a:p>
      </dgm:t>
    </dgm:pt>
    <dgm:pt modelId="{4D32088E-E31C-4649-BAF2-45B7A1FD5F52}" type="parTrans" cxnId="{0791CD5E-6354-40B3-A74B-5FE72450E6A3}">
      <dgm:prSet/>
      <dgm:spPr/>
      <dgm:t>
        <a:bodyPr/>
        <a:lstStyle/>
        <a:p>
          <a:endParaRPr lang="en-US">
            <a:latin typeface="Century Gothic" panose="020B0502020202020204" pitchFamily="34" charset="0"/>
          </a:endParaRPr>
        </a:p>
      </dgm:t>
    </dgm:pt>
    <dgm:pt modelId="{2163C28B-B670-4AAA-A759-9218D717095E}" type="sibTrans" cxnId="{0791CD5E-6354-40B3-A74B-5FE72450E6A3}">
      <dgm:prSet/>
      <dgm:spPr/>
      <dgm:t>
        <a:bodyPr/>
        <a:lstStyle/>
        <a:p>
          <a:endParaRPr lang="en-US">
            <a:latin typeface="Century Gothic" panose="020B0502020202020204" pitchFamily="34" charset="0"/>
          </a:endParaRPr>
        </a:p>
      </dgm:t>
    </dgm:pt>
    <dgm:pt modelId="{D99C9713-DCFB-45A9-8D28-BDD1ACD4A68A}">
      <dgm:prSet/>
      <dgm:spPr/>
      <dgm:t>
        <a:bodyPr/>
        <a:lstStyle/>
        <a:p>
          <a:r>
            <a:rPr lang="en-US">
              <a:latin typeface="Century Gothic" panose="020B0502020202020204" pitchFamily="34" charset="0"/>
            </a:rPr>
            <a:t>RANDOM FOREST CLASSIFIER</a:t>
          </a:r>
        </a:p>
      </dgm:t>
    </dgm:pt>
    <dgm:pt modelId="{1230BE35-7383-41AC-AF7F-86B4FEF7534C}" type="parTrans" cxnId="{E438F58B-9E5F-43A7-B7DB-3B0892CF6626}">
      <dgm:prSet/>
      <dgm:spPr/>
      <dgm:t>
        <a:bodyPr/>
        <a:lstStyle/>
        <a:p>
          <a:endParaRPr lang="en-US">
            <a:latin typeface="Century Gothic" panose="020B0502020202020204" pitchFamily="34" charset="0"/>
          </a:endParaRPr>
        </a:p>
      </dgm:t>
    </dgm:pt>
    <dgm:pt modelId="{E4418247-368F-4E4C-AAE3-1E62E2B2A6AE}" type="sibTrans" cxnId="{E438F58B-9E5F-43A7-B7DB-3B0892CF6626}">
      <dgm:prSet/>
      <dgm:spPr/>
      <dgm:t>
        <a:bodyPr/>
        <a:lstStyle/>
        <a:p>
          <a:endParaRPr lang="en-US">
            <a:latin typeface="Century Gothic" panose="020B0502020202020204" pitchFamily="34" charset="0"/>
          </a:endParaRPr>
        </a:p>
      </dgm:t>
    </dgm:pt>
    <dgm:pt modelId="{23BF7484-E1D0-4AEF-A5E5-62BE94B0DEE2}">
      <dgm:prSet custT="1"/>
      <dgm:spPr/>
      <dgm:t>
        <a:bodyPr/>
        <a:lstStyle/>
        <a:p>
          <a:r>
            <a:rPr lang="en-US" sz="2800" dirty="0">
              <a:latin typeface="Century Gothic" panose="020B0502020202020204" pitchFamily="34" charset="0"/>
            </a:rPr>
            <a:t>Train: 54%</a:t>
          </a:r>
        </a:p>
      </dgm:t>
    </dgm:pt>
    <dgm:pt modelId="{8BB6BBAA-FC3F-4BBB-A7D8-3C6F3C5CC333}" type="parTrans" cxnId="{33AC5A8B-1446-4F3D-83F5-8C264932F8EB}">
      <dgm:prSet/>
      <dgm:spPr/>
      <dgm:t>
        <a:bodyPr/>
        <a:lstStyle/>
        <a:p>
          <a:endParaRPr lang="en-US">
            <a:latin typeface="Century Gothic" panose="020B0502020202020204" pitchFamily="34" charset="0"/>
          </a:endParaRPr>
        </a:p>
      </dgm:t>
    </dgm:pt>
    <dgm:pt modelId="{9EC520C6-8F9D-4C49-85B3-C813FDF0E6DB}" type="sibTrans" cxnId="{33AC5A8B-1446-4F3D-83F5-8C264932F8EB}">
      <dgm:prSet/>
      <dgm:spPr/>
      <dgm:t>
        <a:bodyPr/>
        <a:lstStyle/>
        <a:p>
          <a:endParaRPr lang="en-US">
            <a:latin typeface="Century Gothic" panose="020B0502020202020204" pitchFamily="34" charset="0"/>
          </a:endParaRPr>
        </a:p>
      </dgm:t>
    </dgm:pt>
    <dgm:pt modelId="{13FF9E91-4D15-5B4B-8C03-7CF827964761}">
      <dgm:prSet custT="1"/>
      <dgm:spPr/>
      <dgm:t>
        <a:bodyPr/>
        <a:lstStyle/>
        <a:p>
          <a:r>
            <a:rPr lang="en-US" sz="2800" dirty="0">
              <a:latin typeface="Century Gothic" panose="020B0502020202020204" pitchFamily="34" charset="0"/>
            </a:rPr>
            <a:t>Test: 44%</a:t>
          </a:r>
        </a:p>
      </dgm:t>
    </dgm:pt>
    <dgm:pt modelId="{D6E3B13F-A371-4C45-9ACF-483A8A2B0C29}" type="parTrans" cxnId="{72C0C295-7656-1140-BECA-8339376F3962}">
      <dgm:prSet/>
      <dgm:spPr/>
      <dgm:t>
        <a:bodyPr/>
        <a:lstStyle/>
        <a:p>
          <a:endParaRPr lang="en-US"/>
        </a:p>
      </dgm:t>
    </dgm:pt>
    <dgm:pt modelId="{ACC920A4-41C7-4B49-826F-206DE5D584BD}" type="sibTrans" cxnId="{72C0C295-7656-1140-BECA-8339376F3962}">
      <dgm:prSet/>
      <dgm:spPr/>
      <dgm:t>
        <a:bodyPr/>
        <a:lstStyle/>
        <a:p>
          <a:endParaRPr lang="en-US"/>
        </a:p>
      </dgm:t>
    </dgm:pt>
    <dgm:pt modelId="{8F86967B-2EC5-5D4F-A9FE-A6C9011C7782}">
      <dgm:prSet custT="1"/>
      <dgm:spPr/>
      <dgm:t>
        <a:bodyPr/>
        <a:lstStyle/>
        <a:p>
          <a:r>
            <a:rPr lang="en-US" sz="2800" dirty="0">
              <a:latin typeface="Century Gothic" panose="020B0502020202020204" pitchFamily="34" charset="0"/>
            </a:rPr>
            <a:t>Test: 38%</a:t>
          </a:r>
        </a:p>
      </dgm:t>
    </dgm:pt>
    <dgm:pt modelId="{DC496921-9523-0C4C-A224-0AECAA5DE5DA}" type="parTrans" cxnId="{A6C67747-CC34-2C4A-9781-F1F618F241E4}">
      <dgm:prSet/>
      <dgm:spPr/>
      <dgm:t>
        <a:bodyPr/>
        <a:lstStyle/>
        <a:p>
          <a:endParaRPr lang="en-US"/>
        </a:p>
      </dgm:t>
    </dgm:pt>
    <dgm:pt modelId="{94C0333D-B35E-0845-A5F8-2D6EF3F29608}" type="sibTrans" cxnId="{A6C67747-CC34-2C4A-9781-F1F618F241E4}">
      <dgm:prSet/>
      <dgm:spPr/>
      <dgm:t>
        <a:bodyPr/>
        <a:lstStyle/>
        <a:p>
          <a:endParaRPr lang="en-US"/>
        </a:p>
      </dgm:t>
    </dgm:pt>
    <dgm:pt modelId="{EE6E2CC3-11AA-C04E-B3E9-9EEE41D09244}" type="pres">
      <dgm:prSet presAssocID="{62C9DF3B-F444-48CE-8EE9-EB43C674ED4E}" presName="Name0" presStyleCnt="0">
        <dgm:presLayoutVars>
          <dgm:dir/>
          <dgm:animLvl val="lvl"/>
          <dgm:resizeHandles val="exact"/>
        </dgm:presLayoutVars>
      </dgm:prSet>
      <dgm:spPr/>
    </dgm:pt>
    <dgm:pt modelId="{F166A5CB-D446-5243-99A5-F664589C81E7}" type="pres">
      <dgm:prSet presAssocID="{9EA52A70-56C6-47D8-833E-7E09FB5E849A}" presName="linNode" presStyleCnt="0"/>
      <dgm:spPr/>
    </dgm:pt>
    <dgm:pt modelId="{27027A24-4B1B-014C-888F-190ADE459754}" type="pres">
      <dgm:prSet presAssocID="{9EA52A70-56C6-47D8-833E-7E09FB5E849A}" presName="parentText" presStyleLbl="node1" presStyleIdx="0" presStyleCnt="2">
        <dgm:presLayoutVars>
          <dgm:chMax val="1"/>
          <dgm:bulletEnabled val="1"/>
        </dgm:presLayoutVars>
      </dgm:prSet>
      <dgm:spPr/>
    </dgm:pt>
    <dgm:pt modelId="{BBA024C6-9809-7341-B809-C51DCFE6D762}" type="pres">
      <dgm:prSet presAssocID="{9EA52A70-56C6-47D8-833E-7E09FB5E849A}" presName="descendantText" presStyleLbl="alignAccFollowNode1" presStyleIdx="0" presStyleCnt="2">
        <dgm:presLayoutVars>
          <dgm:bulletEnabled val="1"/>
        </dgm:presLayoutVars>
      </dgm:prSet>
      <dgm:spPr/>
    </dgm:pt>
    <dgm:pt modelId="{03407DBB-1AFE-6644-B1C5-37F1616423E7}" type="pres">
      <dgm:prSet presAssocID="{BBEAAB9C-D9AE-485E-AC60-4BA5B1D15BC7}" presName="sp" presStyleCnt="0"/>
      <dgm:spPr/>
    </dgm:pt>
    <dgm:pt modelId="{4A38D75E-B287-C34D-9BFA-7C543470FDE3}" type="pres">
      <dgm:prSet presAssocID="{D99C9713-DCFB-45A9-8D28-BDD1ACD4A68A}" presName="linNode" presStyleCnt="0"/>
      <dgm:spPr/>
    </dgm:pt>
    <dgm:pt modelId="{3AED014E-F797-4F45-86E4-EE895E0F144D}" type="pres">
      <dgm:prSet presAssocID="{D99C9713-DCFB-45A9-8D28-BDD1ACD4A68A}" presName="parentText" presStyleLbl="node1" presStyleIdx="1" presStyleCnt="2">
        <dgm:presLayoutVars>
          <dgm:chMax val="1"/>
          <dgm:bulletEnabled val="1"/>
        </dgm:presLayoutVars>
      </dgm:prSet>
      <dgm:spPr/>
    </dgm:pt>
    <dgm:pt modelId="{078FB894-FBD4-0A44-81E8-2ECF1912685E}" type="pres">
      <dgm:prSet presAssocID="{D99C9713-DCFB-45A9-8D28-BDD1ACD4A68A}" presName="descendantText" presStyleLbl="alignAccFollowNode1" presStyleIdx="1" presStyleCnt="2">
        <dgm:presLayoutVars>
          <dgm:bulletEnabled val="1"/>
        </dgm:presLayoutVars>
      </dgm:prSet>
      <dgm:spPr/>
    </dgm:pt>
  </dgm:ptLst>
  <dgm:cxnLst>
    <dgm:cxn modelId="{EBAB960D-C82E-5C42-B09F-530FEE7A8234}" type="presOf" srcId="{23BF7484-E1D0-4AEF-A5E5-62BE94B0DEE2}" destId="{078FB894-FBD4-0A44-81E8-2ECF1912685E}" srcOrd="0" destOrd="0" presId="urn:microsoft.com/office/officeart/2005/8/layout/vList5"/>
    <dgm:cxn modelId="{852A1923-697E-A64C-88D3-23849665249A}" type="presOf" srcId="{D99C9713-DCFB-45A9-8D28-BDD1ACD4A68A}" destId="{3AED014E-F797-4F45-86E4-EE895E0F144D}" srcOrd="0" destOrd="0" presId="urn:microsoft.com/office/officeart/2005/8/layout/vList5"/>
    <dgm:cxn modelId="{AFDD172D-F0B0-594F-9E3C-1140B0507BE7}" type="presOf" srcId="{62C9DF3B-F444-48CE-8EE9-EB43C674ED4E}" destId="{EE6E2CC3-11AA-C04E-B3E9-9EEE41D09244}" srcOrd="0" destOrd="0" presId="urn:microsoft.com/office/officeart/2005/8/layout/vList5"/>
    <dgm:cxn modelId="{A6C67747-CC34-2C4A-9781-F1F618F241E4}" srcId="{D99C9713-DCFB-45A9-8D28-BDD1ACD4A68A}" destId="{8F86967B-2EC5-5D4F-A9FE-A6C9011C7782}" srcOrd="1" destOrd="0" parTransId="{DC496921-9523-0C4C-A224-0AECAA5DE5DA}" sibTransId="{94C0333D-B35E-0845-A5F8-2D6EF3F29608}"/>
    <dgm:cxn modelId="{0791CD5E-6354-40B3-A74B-5FE72450E6A3}" srcId="{9EA52A70-56C6-47D8-833E-7E09FB5E849A}" destId="{C6A4116B-0C0E-486F-AF5A-71F26DE0F083}" srcOrd="0" destOrd="0" parTransId="{4D32088E-E31C-4649-BAF2-45B7A1FD5F52}" sibTransId="{2163C28B-B670-4AAA-A759-9218D717095E}"/>
    <dgm:cxn modelId="{0F1DAF66-8952-8241-B575-4E55B4B0C6EC}" type="presOf" srcId="{13FF9E91-4D15-5B4B-8C03-7CF827964761}" destId="{BBA024C6-9809-7341-B809-C51DCFE6D762}" srcOrd="0" destOrd="1" presId="urn:microsoft.com/office/officeart/2005/8/layout/vList5"/>
    <dgm:cxn modelId="{DCE4486D-4E9A-6942-A303-1ADB72EB5672}" type="presOf" srcId="{9EA52A70-56C6-47D8-833E-7E09FB5E849A}" destId="{27027A24-4B1B-014C-888F-190ADE459754}" srcOrd="0" destOrd="0" presId="urn:microsoft.com/office/officeart/2005/8/layout/vList5"/>
    <dgm:cxn modelId="{5D43496D-5F0B-46A0-8E44-1981DD88E76B}" srcId="{62C9DF3B-F444-48CE-8EE9-EB43C674ED4E}" destId="{9EA52A70-56C6-47D8-833E-7E09FB5E849A}" srcOrd="0" destOrd="0" parTransId="{59D8D55D-33AB-429E-A602-1982FE454F09}" sibTransId="{BBEAAB9C-D9AE-485E-AC60-4BA5B1D15BC7}"/>
    <dgm:cxn modelId="{33AC5A8B-1446-4F3D-83F5-8C264932F8EB}" srcId="{D99C9713-DCFB-45A9-8D28-BDD1ACD4A68A}" destId="{23BF7484-E1D0-4AEF-A5E5-62BE94B0DEE2}" srcOrd="0" destOrd="0" parTransId="{8BB6BBAA-FC3F-4BBB-A7D8-3C6F3C5CC333}" sibTransId="{9EC520C6-8F9D-4C49-85B3-C813FDF0E6DB}"/>
    <dgm:cxn modelId="{E438F58B-9E5F-43A7-B7DB-3B0892CF6626}" srcId="{62C9DF3B-F444-48CE-8EE9-EB43C674ED4E}" destId="{D99C9713-DCFB-45A9-8D28-BDD1ACD4A68A}" srcOrd="1" destOrd="0" parTransId="{1230BE35-7383-41AC-AF7F-86B4FEF7534C}" sibTransId="{E4418247-368F-4E4C-AAE3-1E62E2B2A6AE}"/>
    <dgm:cxn modelId="{72C0C295-7656-1140-BECA-8339376F3962}" srcId="{9EA52A70-56C6-47D8-833E-7E09FB5E849A}" destId="{13FF9E91-4D15-5B4B-8C03-7CF827964761}" srcOrd="1" destOrd="0" parTransId="{D6E3B13F-A371-4C45-9ACF-483A8A2B0C29}" sibTransId="{ACC920A4-41C7-4B49-826F-206DE5D584BD}"/>
    <dgm:cxn modelId="{0C5F7ACA-1813-CF45-AA68-52FDB4734B19}" type="presOf" srcId="{C6A4116B-0C0E-486F-AF5A-71F26DE0F083}" destId="{BBA024C6-9809-7341-B809-C51DCFE6D762}" srcOrd="0" destOrd="0" presId="urn:microsoft.com/office/officeart/2005/8/layout/vList5"/>
    <dgm:cxn modelId="{F52B6FF6-15D8-8A49-BCD2-EA74D1A7323F}" type="presOf" srcId="{8F86967B-2EC5-5D4F-A9FE-A6C9011C7782}" destId="{078FB894-FBD4-0A44-81E8-2ECF1912685E}" srcOrd="0" destOrd="1" presId="urn:microsoft.com/office/officeart/2005/8/layout/vList5"/>
    <dgm:cxn modelId="{E8ECC810-BB21-8A40-947F-398C6C287D91}" type="presParOf" srcId="{EE6E2CC3-11AA-C04E-B3E9-9EEE41D09244}" destId="{F166A5CB-D446-5243-99A5-F664589C81E7}" srcOrd="0" destOrd="0" presId="urn:microsoft.com/office/officeart/2005/8/layout/vList5"/>
    <dgm:cxn modelId="{2B923F0E-12EE-0145-9025-16579B766D02}" type="presParOf" srcId="{F166A5CB-D446-5243-99A5-F664589C81E7}" destId="{27027A24-4B1B-014C-888F-190ADE459754}" srcOrd="0" destOrd="0" presId="urn:microsoft.com/office/officeart/2005/8/layout/vList5"/>
    <dgm:cxn modelId="{6FE90B7A-F0C6-6746-918F-B6938956B9AB}" type="presParOf" srcId="{F166A5CB-D446-5243-99A5-F664589C81E7}" destId="{BBA024C6-9809-7341-B809-C51DCFE6D762}" srcOrd="1" destOrd="0" presId="urn:microsoft.com/office/officeart/2005/8/layout/vList5"/>
    <dgm:cxn modelId="{CA161DBC-CDCE-9843-96EA-96E4E776C819}" type="presParOf" srcId="{EE6E2CC3-11AA-C04E-B3E9-9EEE41D09244}" destId="{03407DBB-1AFE-6644-B1C5-37F1616423E7}" srcOrd="1" destOrd="0" presId="urn:microsoft.com/office/officeart/2005/8/layout/vList5"/>
    <dgm:cxn modelId="{AE56CCF5-875B-3347-A4E1-1FA35A2A48A2}" type="presParOf" srcId="{EE6E2CC3-11AA-C04E-B3E9-9EEE41D09244}" destId="{4A38D75E-B287-C34D-9BFA-7C543470FDE3}" srcOrd="2" destOrd="0" presId="urn:microsoft.com/office/officeart/2005/8/layout/vList5"/>
    <dgm:cxn modelId="{5C241A49-63FF-3B44-9A70-64A005E41A78}" type="presParOf" srcId="{4A38D75E-B287-C34D-9BFA-7C543470FDE3}" destId="{3AED014E-F797-4F45-86E4-EE895E0F144D}" srcOrd="0" destOrd="0" presId="urn:microsoft.com/office/officeart/2005/8/layout/vList5"/>
    <dgm:cxn modelId="{0EB9EC49-99AF-A647-8197-26BE30A1D77A}" type="presParOf" srcId="{4A38D75E-B287-C34D-9BFA-7C543470FDE3}" destId="{078FB894-FBD4-0A44-81E8-2ECF1912685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BE8724-40CD-4F68-B1A2-8ADD438649CF}"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A79DC0FC-2C16-4614-9C5D-FA2EF2848BE1}">
      <dgm:prSet/>
      <dgm:spPr/>
      <dgm:t>
        <a:bodyPr/>
        <a:lstStyle/>
        <a:p>
          <a:pPr>
            <a:defRPr b="1"/>
          </a:pPr>
          <a:r>
            <a:rPr lang="en-US">
              <a:latin typeface="Century Gothic" panose="020B0502020202020204" pitchFamily="34" charset="0"/>
            </a:rPr>
            <a:t>Datasets</a:t>
          </a:r>
        </a:p>
      </dgm:t>
    </dgm:pt>
    <dgm:pt modelId="{75DE8948-B656-4DD5-81C0-115F76BE0265}" type="parTrans" cxnId="{9CB8B0AE-F5D6-4B27-BFBE-76CBD442804E}">
      <dgm:prSet/>
      <dgm:spPr/>
      <dgm:t>
        <a:bodyPr/>
        <a:lstStyle/>
        <a:p>
          <a:endParaRPr lang="en-US" sz="2800"/>
        </a:p>
      </dgm:t>
    </dgm:pt>
    <dgm:pt modelId="{1A11DD6D-1E61-4BB6-A646-CCDA0E9F3788}" type="sibTrans" cxnId="{9CB8B0AE-F5D6-4B27-BFBE-76CBD442804E}">
      <dgm:prSet/>
      <dgm:spPr/>
      <dgm:t>
        <a:bodyPr/>
        <a:lstStyle/>
        <a:p>
          <a:endParaRPr lang="en-US"/>
        </a:p>
      </dgm:t>
    </dgm:pt>
    <dgm:pt modelId="{4D60A003-F1CA-4EBD-8011-1E125C89B605}">
      <dgm:prSet/>
      <dgm:spPr/>
      <dgm:t>
        <a:bodyPr/>
        <a:lstStyle/>
        <a:p>
          <a:r>
            <a:rPr lang="en-US" b="0" i="0" dirty="0">
              <a:latin typeface="Century Gothic" panose="020B0502020202020204" pitchFamily="34" charset="0"/>
            </a:rPr>
            <a:t> Most Up to date</a:t>
          </a:r>
          <a:endParaRPr lang="en-US" dirty="0">
            <a:latin typeface="Century Gothic" panose="020B0502020202020204" pitchFamily="34" charset="0"/>
          </a:endParaRPr>
        </a:p>
      </dgm:t>
    </dgm:pt>
    <dgm:pt modelId="{B7B6C8EB-970F-4E49-8609-973A4D8BA6FC}" type="parTrans" cxnId="{E0A5E16C-0D40-4135-83DA-B806D6589D22}">
      <dgm:prSet/>
      <dgm:spPr/>
      <dgm:t>
        <a:bodyPr/>
        <a:lstStyle/>
        <a:p>
          <a:endParaRPr lang="en-US" sz="2800"/>
        </a:p>
      </dgm:t>
    </dgm:pt>
    <dgm:pt modelId="{22B02F31-B249-45B0-A1DC-C434E279AB8E}" type="sibTrans" cxnId="{E0A5E16C-0D40-4135-83DA-B806D6589D22}">
      <dgm:prSet/>
      <dgm:spPr/>
      <dgm:t>
        <a:bodyPr/>
        <a:lstStyle/>
        <a:p>
          <a:endParaRPr lang="en-US"/>
        </a:p>
      </dgm:t>
    </dgm:pt>
    <dgm:pt modelId="{9E684AE0-89E1-4DEA-845E-44225E94732F}">
      <dgm:prSet/>
      <dgm:spPr/>
      <dgm:t>
        <a:bodyPr/>
        <a:lstStyle/>
        <a:p>
          <a:pPr>
            <a:defRPr b="1"/>
          </a:pPr>
          <a:r>
            <a:rPr lang="en-US">
              <a:latin typeface="Century Gothic" panose="020B0502020202020204" pitchFamily="34" charset="0"/>
            </a:rPr>
            <a:t>Features</a:t>
          </a:r>
        </a:p>
      </dgm:t>
    </dgm:pt>
    <dgm:pt modelId="{1CCC672A-D3E4-4984-BEDE-487EAE82630B}" type="parTrans" cxnId="{41BA6829-E094-4E2B-9A26-5593C728200F}">
      <dgm:prSet/>
      <dgm:spPr/>
      <dgm:t>
        <a:bodyPr/>
        <a:lstStyle/>
        <a:p>
          <a:endParaRPr lang="en-US" sz="2800"/>
        </a:p>
      </dgm:t>
    </dgm:pt>
    <dgm:pt modelId="{C6BEE2A6-8792-4824-884B-CEC809DC714D}" type="sibTrans" cxnId="{41BA6829-E094-4E2B-9A26-5593C728200F}">
      <dgm:prSet/>
      <dgm:spPr/>
      <dgm:t>
        <a:bodyPr/>
        <a:lstStyle/>
        <a:p>
          <a:endParaRPr lang="en-US"/>
        </a:p>
      </dgm:t>
    </dgm:pt>
    <dgm:pt modelId="{4BBFF8EB-4586-4B65-9AB8-82611E16ED9E}">
      <dgm:prSet/>
      <dgm:spPr/>
      <dgm:t>
        <a:bodyPr/>
        <a:lstStyle/>
        <a:p>
          <a:r>
            <a:rPr lang="en-US" b="0" i="0" dirty="0">
              <a:latin typeface="Century Gothic" panose="020B0502020202020204" pitchFamily="34" charset="0"/>
            </a:rPr>
            <a:t>Severity of features</a:t>
          </a:r>
          <a:endParaRPr lang="en-US" dirty="0">
            <a:latin typeface="Century Gothic" panose="020B0502020202020204" pitchFamily="34" charset="0"/>
          </a:endParaRPr>
        </a:p>
      </dgm:t>
    </dgm:pt>
    <dgm:pt modelId="{E2442C7F-E1BF-4DF8-8E26-F51A7D1F5322}" type="parTrans" cxnId="{DAF35845-8BAE-4407-8B6A-F383AD48DFFC}">
      <dgm:prSet/>
      <dgm:spPr/>
      <dgm:t>
        <a:bodyPr/>
        <a:lstStyle/>
        <a:p>
          <a:endParaRPr lang="en-US" sz="2800"/>
        </a:p>
      </dgm:t>
    </dgm:pt>
    <dgm:pt modelId="{24A0114B-2F66-4BE8-BA0A-6CAE8947D043}" type="sibTrans" cxnId="{DAF35845-8BAE-4407-8B6A-F383AD48DFFC}">
      <dgm:prSet/>
      <dgm:spPr/>
      <dgm:t>
        <a:bodyPr/>
        <a:lstStyle/>
        <a:p>
          <a:endParaRPr lang="en-US"/>
        </a:p>
      </dgm:t>
    </dgm:pt>
    <dgm:pt modelId="{900ACF5B-5F15-A14B-829D-D11553EDDC25}">
      <dgm:prSet/>
      <dgm:spPr/>
      <dgm:t>
        <a:bodyPr/>
        <a:lstStyle/>
        <a:p>
          <a:r>
            <a:rPr lang="en-US" b="0" i="0" dirty="0">
              <a:latin typeface="Century Gothic" panose="020B0502020202020204" pitchFamily="34" charset="0"/>
            </a:rPr>
            <a:t>Greater ranger</a:t>
          </a:r>
          <a:endParaRPr lang="en-US" dirty="0">
            <a:latin typeface="Century Gothic" panose="020B0502020202020204" pitchFamily="34" charset="0"/>
          </a:endParaRPr>
        </a:p>
      </dgm:t>
    </dgm:pt>
    <dgm:pt modelId="{BA732369-8460-0A40-8949-620C78EC53A4}" type="parTrans" cxnId="{90CEFAFD-79BA-C548-AD41-C770212B159E}">
      <dgm:prSet/>
      <dgm:spPr/>
      <dgm:t>
        <a:bodyPr/>
        <a:lstStyle/>
        <a:p>
          <a:endParaRPr lang="en-US"/>
        </a:p>
      </dgm:t>
    </dgm:pt>
    <dgm:pt modelId="{5B75D785-BB94-594F-987E-A81978243412}" type="sibTrans" cxnId="{90CEFAFD-79BA-C548-AD41-C770212B159E}">
      <dgm:prSet/>
      <dgm:spPr/>
      <dgm:t>
        <a:bodyPr/>
        <a:lstStyle/>
        <a:p>
          <a:endParaRPr lang="en-US"/>
        </a:p>
      </dgm:t>
    </dgm:pt>
    <dgm:pt modelId="{5F7CC12E-2124-5A42-B4FC-573AF02CF7CA}">
      <dgm:prSet/>
      <dgm:spPr/>
      <dgm:t>
        <a:bodyPr/>
        <a:lstStyle/>
        <a:p>
          <a:r>
            <a:rPr lang="en-US" b="0" i="0">
              <a:latin typeface="Century Gothic" panose="020B0502020202020204" pitchFamily="34" charset="0"/>
            </a:rPr>
            <a:t>ID trends</a:t>
          </a:r>
          <a:endParaRPr lang="en-US">
            <a:latin typeface="Century Gothic" panose="020B0502020202020204" pitchFamily="34" charset="0"/>
          </a:endParaRPr>
        </a:p>
      </dgm:t>
    </dgm:pt>
    <dgm:pt modelId="{91A0DAFF-8133-5644-A331-6DE97A353AC5}" type="parTrans" cxnId="{7502E323-C742-6042-844A-87EF3CD658FE}">
      <dgm:prSet/>
      <dgm:spPr/>
      <dgm:t>
        <a:bodyPr/>
        <a:lstStyle/>
        <a:p>
          <a:endParaRPr lang="en-US"/>
        </a:p>
      </dgm:t>
    </dgm:pt>
    <dgm:pt modelId="{14744821-B68C-924D-8016-D043429775B9}" type="sibTrans" cxnId="{7502E323-C742-6042-844A-87EF3CD658FE}">
      <dgm:prSet/>
      <dgm:spPr/>
      <dgm:t>
        <a:bodyPr/>
        <a:lstStyle/>
        <a:p>
          <a:endParaRPr lang="en-US"/>
        </a:p>
      </dgm:t>
    </dgm:pt>
    <dgm:pt modelId="{89DDDB13-1A48-3440-9A19-AF3741D51D53}">
      <dgm:prSet/>
      <dgm:spPr/>
      <dgm:t>
        <a:bodyPr/>
        <a:lstStyle/>
        <a:p>
          <a:r>
            <a:rPr lang="en-US" b="0" i="0" dirty="0">
              <a:latin typeface="Century Gothic" panose="020B0502020202020204" pitchFamily="34" charset="0"/>
            </a:rPr>
            <a:t>Data set incorporating more house data (No. Rooms, </a:t>
          </a:r>
          <a:br>
            <a:rPr lang="en-US" dirty="0">
              <a:latin typeface="Century Gothic" panose="020B0502020202020204" pitchFamily="34" charset="0"/>
            </a:rPr>
          </a:br>
          <a:r>
            <a:rPr lang="en-US" b="0" i="0" dirty="0">
              <a:latin typeface="Century Gothic" panose="020B0502020202020204" pitchFamily="34" charset="0"/>
            </a:rPr>
            <a:t>square meters)</a:t>
          </a:r>
          <a:br>
            <a:rPr lang="en-US" dirty="0">
              <a:latin typeface="Century Gothic" panose="020B0502020202020204" pitchFamily="34" charset="0"/>
            </a:rPr>
          </a:br>
          <a:r>
            <a:rPr lang="en-US" dirty="0">
              <a:latin typeface="Century Gothic" panose="020B0502020202020204" pitchFamily="34" charset="0"/>
            </a:rPr>
            <a:t>f</a:t>
          </a:r>
          <a:r>
            <a:rPr lang="en-US" b="0" i="0" dirty="0">
              <a:latin typeface="Century Gothic" panose="020B0502020202020204" pitchFamily="34" charset="0"/>
            </a:rPr>
            <a:t>eatures.</a:t>
          </a:r>
          <a:br>
            <a:rPr lang="en-US" dirty="0">
              <a:latin typeface="Century Gothic" panose="020B0502020202020204" pitchFamily="34" charset="0"/>
            </a:rPr>
          </a:br>
          <a:endParaRPr lang="en-US" dirty="0">
            <a:latin typeface="Century Gothic" panose="020B0502020202020204" pitchFamily="34" charset="0"/>
          </a:endParaRPr>
        </a:p>
      </dgm:t>
    </dgm:pt>
    <dgm:pt modelId="{2156B7A5-5E20-C74E-9774-505F8BC26593}" type="parTrans" cxnId="{5B622375-F3B3-DF4E-B64D-8B5E09B93D8C}">
      <dgm:prSet/>
      <dgm:spPr/>
      <dgm:t>
        <a:bodyPr/>
        <a:lstStyle/>
        <a:p>
          <a:endParaRPr lang="en-US"/>
        </a:p>
      </dgm:t>
    </dgm:pt>
    <dgm:pt modelId="{A235EABB-0BE4-BD46-A847-66F046DEE34D}" type="sibTrans" cxnId="{5B622375-F3B3-DF4E-B64D-8B5E09B93D8C}">
      <dgm:prSet/>
      <dgm:spPr/>
      <dgm:t>
        <a:bodyPr/>
        <a:lstStyle/>
        <a:p>
          <a:endParaRPr lang="en-US"/>
        </a:p>
      </dgm:t>
    </dgm:pt>
    <dgm:pt modelId="{07CDE88A-CB67-9740-B4FB-28AA1971DDF4}">
      <dgm:prSet/>
      <dgm:spPr/>
      <dgm:t>
        <a:bodyPr/>
        <a:lstStyle/>
        <a:p>
          <a:endParaRPr lang="en-US" dirty="0">
            <a:latin typeface="Century Gothic" panose="020B0502020202020204" pitchFamily="34" charset="0"/>
          </a:endParaRPr>
        </a:p>
      </dgm:t>
    </dgm:pt>
    <dgm:pt modelId="{CD3C7341-3885-5047-95AC-8E82F2CE969B}" type="parTrans" cxnId="{C946B48D-013C-034A-A266-C87187F6EC6C}">
      <dgm:prSet/>
      <dgm:spPr/>
      <dgm:t>
        <a:bodyPr/>
        <a:lstStyle/>
        <a:p>
          <a:endParaRPr lang="en-US"/>
        </a:p>
      </dgm:t>
    </dgm:pt>
    <dgm:pt modelId="{5575BD1B-979A-7842-B1C7-91180AEF7EA1}" type="sibTrans" cxnId="{C946B48D-013C-034A-A266-C87187F6EC6C}">
      <dgm:prSet/>
      <dgm:spPr/>
      <dgm:t>
        <a:bodyPr/>
        <a:lstStyle/>
        <a:p>
          <a:endParaRPr lang="en-US"/>
        </a:p>
      </dgm:t>
    </dgm:pt>
    <dgm:pt modelId="{A35BF363-9A82-1F4A-9A7C-E98FC7ED2DCA}">
      <dgm:prSet/>
      <dgm:spPr/>
      <dgm:t>
        <a:bodyPr/>
        <a:lstStyle/>
        <a:p>
          <a:r>
            <a:rPr lang="en-US" b="0" i="0" dirty="0">
              <a:latin typeface="Century Gothic" panose="020B0502020202020204" pitchFamily="34" charset="0"/>
            </a:rPr>
            <a:t>School data may be affecting our model as this is dependent on school’s performance  and as our analysis has IDed high house price is not connected with school performance.</a:t>
          </a:r>
          <a:endParaRPr lang="en-US" dirty="0">
            <a:latin typeface="Century Gothic" panose="020B0502020202020204" pitchFamily="34" charset="0"/>
          </a:endParaRPr>
        </a:p>
      </dgm:t>
    </dgm:pt>
    <dgm:pt modelId="{2DF8DA45-4679-9146-AEEE-9AEB628181AB}" type="parTrans" cxnId="{A023B64E-18A0-A447-98DB-8EA693FD88FD}">
      <dgm:prSet/>
      <dgm:spPr/>
      <dgm:t>
        <a:bodyPr/>
        <a:lstStyle/>
        <a:p>
          <a:endParaRPr lang="en-US"/>
        </a:p>
      </dgm:t>
    </dgm:pt>
    <dgm:pt modelId="{3A0F5F07-44DB-3E45-9C0B-B4ECCF472FFE}" type="sibTrans" cxnId="{A023B64E-18A0-A447-98DB-8EA693FD88FD}">
      <dgm:prSet/>
      <dgm:spPr/>
      <dgm:t>
        <a:bodyPr/>
        <a:lstStyle/>
        <a:p>
          <a:endParaRPr lang="en-US"/>
        </a:p>
      </dgm:t>
    </dgm:pt>
    <dgm:pt modelId="{D8452184-ECCF-164E-B26E-5BAAD4360986}">
      <dgm:prSet/>
      <dgm:spPr/>
      <dgm:t>
        <a:bodyPr/>
        <a:lstStyle/>
        <a:p>
          <a:r>
            <a:rPr lang="en-US" dirty="0">
              <a:latin typeface="Century Gothic" panose="020B0502020202020204" pitchFamily="34" charset="0"/>
            </a:rPr>
            <a:t>Bus routes maybe more frequent around the city center and this may be affecting our model.</a:t>
          </a:r>
        </a:p>
      </dgm:t>
    </dgm:pt>
    <dgm:pt modelId="{484D34E2-5D09-034E-B931-C36FEABD539D}" type="parTrans" cxnId="{B3D1332F-0390-4948-8D3F-850355F2DE26}">
      <dgm:prSet/>
      <dgm:spPr/>
      <dgm:t>
        <a:bodyPr/>
        <a:lstStyle/>
        <a:p>
          <a:endParaRPr lang="en-US"/>
        </a:p>
      </dgm:t>
    </dgm:pt>
    <dgm:pt modelId="{549AB2BC-AA69-6345-AF52-58FCF36F8ADE}" type="sibTrans" cxnId="{B3D1332F-0390-4948-8D3F-850355F2DE26}">
      <dgm:prSet/>
      <dgm:spPr/>
      <dgm:t>
        <a:bodyPr/>
        <a:lstStyle/>
        <a:p>
          <a:endParaRPr lang="en-US"/>
        </a:p>
      </dgm:t>
    </dgm:pt>
    <dgm:pt modelId="{BDB37B01-6DF3-554E-9845-02546F0BCB8F}" type="pres">
      <dgm:prSet presAssocID="{FDBE8724-40CD-4F68-B1A2-8ADD438649CF}" presName="linear" presStyleCnt="0">
        <dgm:presLayoutVars>
          <dgm:dir/>
          <dgm:animLvl val="lvl"/>
          <dgm:resizeHandles val="exact"/>
        </dgm:presLayoutVars>
      </dgm:prSet>
      <dgm:spPr/>
    </dgm:pt>
    <dgm:pt modelId="{CD816E91-2989-2D4C-A28A-77576C7F7C19}" type="pres">
      <dgm:prSet presAssocID="{A79DC0FC-2C16-4614-9C5D-FA2EF2848BE1}" presName="parentLin" presStyleCnt="0"/>
      <dgm:spPr/>
    </dgm:pt>
    <dgm:pt modelId="{6E7E74E2-D9E2-804E-BA4C-C540AB28A9D5}" type="pres">
      <dgm:prSet presAssocID="{A79DC0FC-2C16-4614-9C5D-FA2EF2848BE1}" presName="parentLeftMargin" presStyleLbl="node1" presStyleIdx="0" presStyleCnt="2"/>
      <dgm:spPr/>
    </dgm:pt>
    <dgm:pt modelId="{4DAC85E1-FF8E-B14F-A1D9-DC78CC752E1E}" type="pres">
      <dgm:prSet presAssocID="{A79DC0FC-2C16-4614-9C5D-FA2EF2848BE1}" presName="parentText" presStyleLbl="node1" presStyleIdx="0" presStyleCnt="2">
        <dgm:presLayoutVars>
          <dgm:chMax val="0"/>
          <dgm:bulletEnabled val="1"/>
        </dgm:presLayoutVars>
      </dgm:prSet>
      <dgm:spPr/>
    </dgm:pt>
    <dgm:pt modelId="{9D838CAB-5B14-D942-B073-C6F5B2063649}" type="pres">
      <dgm:prSet presAssocID="{A79DC0FC-2C16-4614-9C5D-FA2EF2848BE1}" presName="negativeSpace" presStyleCnt="0"/>
      <dgm:spPr/>
    </dgm:pt>
    <dgm:pt modelId="{18FB9927-D55B-4345-8E38-BF38BB809B7F}" type="pres">
      <dgm:prSet presAssocID="{A79DC0FC-2C16-4614-9C5D-FA2EF2848BE1}" presName="childText" presStyleLbl="conFgAcc1" presStyleIdx="0" presStyleCnt="2">
        <dgm:presLayoutVars>
          <dgm:bulletEnabled val="1"/>
        </dgm:presLayoutVars>
      </dgm:prSet>
      <dgm:spPr/>
    </dgm:pt>
    <dgm:pt modelId="{E60A97C9-7C67-A142-B8D4-DAE022EB3CE3}" type="pres">
      <dgm:prSet presAssocID="{1A11DD6D-1E61-4BB6-A646-CCDA0E9F3788}" presName="spaceBetweenRectangles" presStyleCnt="0"/>
      <dgm:spPr/>
    </dgm:pt>
    <dgm:pt modelId="{D202743C-E907-BF40-A4F7-240B651171F5}" type="pres">
      <dgm:prSet presAssocID="{9E684AE0-89E1-4DEA-845E-44225E94732F}" presName="parentLin" presStyleCnt="0"/>
      <dgm:spPr/>
    </dgm:pt>
    <dgm:pt modelId="{A44D9CD9-EB62-284D-A2A8-2E2AAA5E83B9}" type="pres">
      <dgm:prSet presAssocID="{9E684AE0-89E1-4DEA-845E-44225E94732F}" presName="parentLeftMargin" presStyleLbl="node1" presStyleIdx="0" presStyleCnt="2"/>
      <dgm:spPr/>
    </dgm:pt>
    <dgm:pt modelId="{49EAC1BF-588A-9246-9373-C6507D8D218B}" type="pres">
      <dgm:prSet presAssocID="{9E684AE0-89E1-4DEA-845E-44225E94732F}" presName="parentText" presStyleLbl="node1" presStyleIdx="1" presStyleCnt="2">
        <dgm:presLayoutVars>
          <dgm:chMax val="0"/>
          <dgm:bulletEnabled val="1"/>
        </dgm:presLayoutVars>
      </dgm:prSet>
      <dgm:spPr/>
    </dgm:pt>
    <dgm:pt modelId="{CBF54E45-BAB5-CD41-BEB9-EF22DAFCD1A2}" type="pres">
      <dgm:prSet presAssocID="{9E684AE0-89E1-4DEA-845E-44225E94732F}" presName="negativeSpace" presStyleCnt="0"/>
      <dgm:spPr/>
    </dgm:pt>
    <dgm:pt modelId="{24D14CB3-A6DB-F742-ADD6-8D664483A08C}" type="pres">
      <dgm:prSet presAssocID="{9E684AE0-89E1-4DEA-845E-44225E94732F}" presName="childText" presStyleLbl="conFgAcc1" presStyleIdx="1" presStyleCnt="2" custLinFactNeighborX="-5832" custLinFactNeighborY="-28644">
        <dgm:presLayoutVars>
          <dgm:bulletEnabled val="1"/>
        </dgm:presLayoutVars>
      </dgm:prSet>
      <dgm:spPr/>
    </dgm:pt>
  </dgm:ptLst>
  <dgm:cxnLst>
    <dgm:cxn modelId="{2F4FF009-56E1-9C43-9432-5D58495E9BBB}" type="presOf" srcId="{9E684AE0-89E1-4DEA-845E-44225E94732F}" destId="{A44D9CD9-EB62-284D-A2A8-2E2AAA5E83B9}" srcOrd="0" destOrd="0" presId="urn:microsoft.com/office/officeart/2005/8/layout/list1"/>
    <dgm:cxn modelId="{7502E323-C742-6042-844A-87EF3CD658FE}" srcId="{A79DC0FC-2C16-4614-9C5D-FA2EF2848BE1}" destId="{5F7CC12E-2124-5A42-B4FC-573AF02CF7CA}" srcOrd="2" destOrd="0" parTransId="{91A0DAFF-8133-5644-A331-6DE97A353AC5}" sibTransId="{14744821-B68C-924D-8016-D043429775B9}"/>
    <dgm:cxn modelId="{2CA18624-B2DE-E348-BF51-E00B7EC0394A}" type="presOf" srcId="{D8452184-ECCF-164E-B26E-5BAAD4360986}" destId="{24D14CB3-A6DB-F742-ADD6-8D664483A08C}" srcOrd="0" destOrd="2" presId="urn:microsoft.com/office/officeart/2005/8/layout/list1"/>
    <dgm:cxn modelId="{41BA6829-E094-4E2B-9A26-5593C728200F}" srcId="{FDBE8724-40CD-4F68-B1A2-8ADD438649CF}" destId="{9E684AE0-89E1-4DEA-845E-44225E94732F}" srcOrd="1" destOrd="0" parTransId="{1CCC672A-D3E4-4984-BEDE-487EAE82630B}" sibTransId="{C6BEE2A6-8792-4824-884B-CEC809DC714D}"/>
    <dgm:cxn modelId="{B3D1332F-0390-4948-8D3F-850355F2DE26}" srcId="{9E684AE0-89E1-4DEA-845E-44225E94732F}" destId="{D8452184-ECCF-164E-B26E-5BAAD4360986}" srcOrd="2" destOrd="0" parTransId="{484D34E2-5D09-034E-B931-C36FEABD539D}" sibTransId="{549AB2BC-AA69-6345-AF52-58FCF36F8ADE}"/>
    <dgm:cxn modelId="{DAF35845-8BAE-4407-8B6A-F383AD48DFFC}" srcId="{9E684AE0-89E1-4DEA-845E-44225E94732F}" destId="{4BBFF8EB-4586-4B65-9AB8-82611E16ED9E}" srcOrd="0" destOrd="0" parTransId="{E2442C7F-E1BF-4DF8-8E26-F51A7D1F5322}" sibTransId="{24A0114B-2F66-4BE8-BA0A-6CAE8947D043}"/>
    <dgm:cxn modelId="{A7BB974B-0E3A-4C43-97EE-B53C29DBB879}" type="presOf" srcId="{89DDDB13-1A48-3440-9A19-AF3741D51D53}" destId="{18FB9927-D55B-4345-8E38-BF38BB809B7F}" srcOrd="0" destOrd="3" presId="urn:microsoft.com/office/officeart/2005/8/layout/list1"/>
    <dgm:cxn modelId="{A023B64E-18A0-A447-98DB-8EA693FD88FD}" srcId="{9E684AE0-89E1-4DEA-845E-44225E94732F}" destId="{A35BF363-9A82-1F4A-9A7C-E98FC7ED2DCA}" srcOrd="1" destOrd="0" parTransId="{2DF8DA45-4679-9146-AEEE-9AEB628181AB}" sibTransId="{3A0F5F07-44DB-3E45-9C0B-B4ECCF472FFE}"/>
    <dgm:cxn modelId="{242ABF5D-D727-6942-BC6D-B6EDD186D472}" type="presOf" srcId="{FDBE8724-40CD-4F68-B1A2-8ADD438649CF}" destId="{BDB37B01-6DF3-554E-9845-02546F0BCB8F}" srcOrd="0" destOrd="0" presId="urn:microsoft.com/office/officeart/2005/8/layout/list1"/>
    <dgm:cxn modelId="{FCB7E860-C846-F040-8ED4-B12B4377BE9D}" type="presOf" srcId="{5F7CC12E-2124-5A42-B4FC-573AF02CF7CA}" destId="{18FB9927-D55B-4345-8E38-BF38BB809B7F}" srcOrd="0" destOrd="2" presId="urn:microsoft.com/office/officeart/2005/8/layout/list1"/>
    <dgm:cxn modelId="{E0A5E16C-0D40-4135-83DA-B806D6589D22}" srcId="{A79DC0FC-2C16-4614-9C5D-FA2EF2848BE1}" destId="{4D60A003-F1CA-4EBD-8011-1E125C89B605}" srcOrd="0" destOrd="0" parTransId="{B7B6C8EB-970F-4E49-8609-973A4D8BA6FC}" sibTransId="{22B02F31-B249-45B0-A1DC-C434E279AB8E}"/>
    <dgm:cxn modelId="{F6639672-FF48-164A-84AC-B7705F2DE76F}" type="presOf" srcId="{A79DC0FC-2C16-4614-9C5D-FA2EF2848BE1}" destId="{6E7E74E2-D9E2-804E-BA4C-C540AB28A9D5}" srcOrd="0" destOrd="0" presId="urn:microsoft.com/office/officeart/2005/8/layout/list1"/>
    <dgm:cxn modelId="{5B622375-F3B3-DF4E-B64D-8B5E09B93D8C}" srcId="{A79DC0FC-2C16-4614-9C5D-FA2EF2848BE1}" destId="{89DDDB13-1A48-3440-9A19-AF3741D51D53}" srcOrd="3" destOrd="0" parTransId="{2156B7A5-5E20-C74E-9774-505F8BC26593}" sibTransId="{A235EABB-0BE4-BD46-A847-66F046DEE34D}"/>
    <dgm:cxn modelId="{5596A286-C1F8-DE4F-AF38-52CA6ADF856D}" type="presOf" srcId="{4BBFF8EB-4586-4B65-9AB8-82611E16ED9E}" destId="{24D14CB3-A6DB-F742-ADD6-8D664483A08C}" srcOrd="0" destOrd="0" presId="urn:microsoft.com/office/officeart/2005/8/layout/list1"/>
    <dgm:cxn modelId="{C946B48D-013C-034A-A266-C87187F6EC6C}" srcId="{9E684AE0-89E1-4DEA-845E-44225E94732F}" destId="{07CDE88A-CB67-9740-B4FB-28AA1971DDF4}" srcOrd="3" destOrd="0" parTransId="{CD3C7341-3885-5047-95AC-8E82F2CE969B}" sibTransId="{5575BD1B-979A-7842-B1C7-91180AEF7EA1}"/>
    <dgm:cxn modelId="{57719CA4-4E5C-CA4F-8037-2798218DF1F6}" type="presOf" srcId="{07CDE88A-CB67-9740-B4FB-28AA1971DDF4}" destId="{24D14CB3-A6DB-F742-ADD6-8D664483A08C}" srcOrd="0" destOrd="3" presId="urn:microsoft.com/office/officeart/2005/8/layout/list1"/>
    <dgm:cxn modelId="{9CB8B0AE-F5D6-4B27-BFBE-76CBD442804E}" srcId="{FDBE8724-40CD-4F68-B1A2-8ADD438649CF}" destId="{A79DC0FC-2C16-4614-9C5D-FA2EF2848BE1}" srcOrd="0" destOrd="0" parTransId="{75DE8948-B656-4DD5-81C0-115F76BE0265}" sibTransId="{1A11DD6D-1E61-4BB6-A646-CCDA0E9F3788}"/>
    <dgm:cxn modelId="{86C55DBD-4A4E-354A-85BA-600EDB30DBDA}" type="presOf" srcId="{4D60A003-F1CA-4EBD-8011-1E125C89B605}" destId="{18FB9927-D55B-4345-8E38-BF38BB809B7F}" srcOrd="0" destOrd="0" presId="urn:microsoft.com/office/officeart/2005/8/layout/list1"/>
    <dgm:cxn modelId="{918CC2BE-08E5-8048-A2CE-85D88F6E4347}" type="presOf" srcId="{900ACF5B-5F15-A14B-829D-D11553EDDC25}" destId="{18FB9927-D55B-4345-8E38-BF38BB809B7F}" srcOrd="0" destOrd="1" presId="urn:microsoft.com/office/officeart/2005/8/layout/list1"/>
    <dgm:cxn modelId="{1870B8C7-F5E9-3742-AB49-E42A50A10540}" type="presOf" srcId="{A79DC0FC-2C16-4614-9C5D-FA2EF2848BE1}" destId="{4DAC85E1-FF8E-B14F-A1D9-DC78CC752E1E}" srcOrd="1" destOrd="0" presId="urn:microsoft.com/office/officeart/2005/8/layout/list1"/>
    <dgm:cxn modelId="{54739AEB-6387-964A-8685-F62A065957A4}" type="presOf" srcId="{A35BF363-9A82-1F4A-9A7C-E98FC7ED2DCA}" destId="{24D14CB3-A6DB-F742-ADD6-8D664483A08C}" srcOrd="0" destOrd="1" presId="urn:microsoft.com/office/officeart/2005/8/layout/list1"/>
    <dgm:cxn modelId="{977EA3F4-D23A-5342-806B-FE4EC0CE872D}" type="presOf" srcId="{9E684AE0-89E1-4DEA-845E-44225E94732F}" destId="{49EAC1BF-588A-9246-9373-C6507D8D218B}" srcOrd="1" destOrd="0" presId="urn:microsoft.com/office/officeart/2005/8/layout/list1"/>
    <dgm:cxn modelId="{90CEFAFD-79BA-C548-AD41-C770212B159E}" srcId="{A79DC0FC-2C16-4614-9C5D-FA2EF2848BE1}" destId="{900ACF5B-5F15-A14B-829D-D11553EDDC25}" srcOrd="1" destOrd="0" parTransId="{BA732369-8460-0A40-8949-620C78EC53A4}" sibTransId="{5B75D785-BB94-594F-987E-A81978243412}"/>
    <dgm:cxn modelId="{728B3EEB-BD14-B947-A294-56FF22110F49}" type="presParOf" srcId="{BDB37B01-6DF3-554E-9845-02546F0BCB8F}" destId="{CD816E91-2989-2D4C-A28A-77576C7F7C19}" srcOrd="0" destOrd="0" presId="urn:microsoft.com/office/officeart/2005/8/layout/list1"/>
    <dgm:cxn modelId="{665D729C-8CC9-4447-896B-62E81EAC6E0A}" type="presParOf" srcId="{CD816E91-2989-2D4C-A28A-77576C7F7C19}" destId="{6E7E74E2-D9E2-804E-BA4C-C540AB28A9D5}" srcOrd="0" destOrd="0" presId="urn:microsoft.com/office/officeart/2005/8/layout/list1"/>
    <dgm:cxn modelId="{2B00C490-B062-3F46-B661-5AF0A8D6D840}" type="presParOf" srcId="{CD816E91-2989-2D4C-A28A-77576C7F7C19}" destId="{4DAC85E1-FF8E-B14F-A1D9-DC78CC752E1E}" srcOrd="1" destOrd="0" presId="urn:microsoft.com/office/officeart/2005/8/layout/list1"/>
    <dgm:cxn modelId="{83563AD8-FA12-BF4A-A5A7-EBF910DDBDCD}" type="presParOf" srcId="{BDB37B01-6DF3-554E-9845-02546F0BCB8F}" destId="{9D838CAB-5B14-D942-B073-C6F5B2063649}" srcOrd="1" destOrd="0" presId="urn:microsoft.com/office/officeart/2005/8/layout/list1"/>
    <dgm:cxn modelId="{B8644A6B-9D80-7F40-AC3F-A92EB0240072}" type="presParOf" srcId="{BDB37B01-6DF3-554E-9845-02546F0BCB8F}" destId="{18FB9927-D55B-4345-8E38-BF38BB809B7F}" srcOrd="2" destOrd="0" presId="urn:microsoft.com/office/officeart/2005/8/layout/list1"/>
    <dgm:cxn modelId="{86FFD609-FC40-AC4F-B591-D2C3BD60C599}" type="presParOf" srcId="{BDB37B01-6DF3-554E-9845-02546F0BCB8F}" destId="{E60A97C9-7C67-A142-B8D4-DAE022EB3CE3}" srcOrd="3" destOrd="0" presId="urn:microsoft.com/office/officeart/2005/8/layout/list1"/>
    <dgm:cxn modelId="{DD832C55-55D9-6A42-B8A0-629B28A8F650}" type="presParOf" srcId="{BDB37B01-6DF3-554E-9845-02546F0BCB8F}" destId="{D202743C-E907-BF40-A4F7-240B651171F5}" srcOrd="4" destOrd="0" presId="urn:microsoft.com/office/officeart/2005/8/layout/list1"/>
    <dgm:cxn modelId="{18F0469D-489A-014D-AE34-6B5D0EE8719C}" type="presParOf" srcId="{D202743C-E907-BF40-A4F7-240B651171F5}" destId="{A44D9CD9-EB62-284D-A2A8-2E2AAA5E83B9}" srcOrd="0" destOrd="0" presId="urn:microsoft.com/office/officeart/2005/8/layout/list1"/>
    <dgm:cxn modelId="{85D3A80A-6A85-5444-B91D-892CB98FA7B6}" type="presParOf" srcId="{D202743C-E907-BF40-A4F7-240B651171F5}" destId="{49EAC1BF-588A-9246-9373-C6507D8D218B}" srcOrd="1" destOrd="0" presId="urn:microsoft.com/office/officeart/2005/8/layout/list1"/>
    <dgm:cxn modelId="{D95B809D-1FA9-7345-B693-3113F8F4A3B9}" type="presParOf" srcId="{BDB37B01-6DF3-554E-9845-02546F0BCB8F}" destId="{CBF54E45-BAB5-CD41-BEB9-EF22DAFCD1A2}" srcOrd="5" destOrd="0" presId="urn:microsoft.com/office/officeart/2005/8/layout/list1"/>
    <dgm:cxn modelId="{4061265C-6BB9-B14E-AEB9-5BBC0324834E}" type="presParOf" srcId="{BDB37B01-6DF3-554E-9845-02546F0BCB8F}" destId="{24D14CB3-A6DB-F742-ADD6-8D664483A08C}"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71B8BD-1FCD-452D-ACDA-3DCC7736AA1B}"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8E479C3C-F71B-4797-AFC8-EE0936CDB180}">
      <dgm:prSet/>
      <dgm:spPr/>
      <dgm:t>
        <a:bodyPr/>
        <a:lstStyle/>
        <a:p>
          <a:pPr>
            <a:defRPr b="1"/>
          </a:pPr>
          <a:r>
            <a:rPr lang="en-US">
              <a:latin typeface="Century Gothic" panose="020B0502020202020204" pitchFamily="34" charset="0"/>
            </a:rPr>
            <a:t>Optimization</a:t>
          </a:r>
        </a:p>
      </dgm:t>
    </dgm:pt>
    <dgm:pt modelId="{EC37CE2D-4FD9-46A5-AF57-FD7464CA09DE}" type="parTrans" cxnId="{7F9BA8FA-FC10-494D-92DF-FFD7177407CF}">
      <dgm:prSet/>
      <dgm:spPr/>
      <dgm:t>
        <a:bodyPr/>
        <a:lstStyle/>
        <a:p>
          <a:endParaRPr lang="en-US" sz="2000">
            <a:latin typeface="Century Gothic" panose="020B0502020202020204" pitchFamily="34" charset="0"/>
          </a:endParaRPr>
        </a:p>
      </dgm:t>
    </dgm:pt>
    <dgm:pt modelId="{AB638E1E-9D72-4F69-A61A-585295BAF4A3}" type="sibTrans" cxnId="{7F9BA8FA-FC10-494D-92DF-FFD7177407CF}">
      <dgm:prSet/>
      <dgm:spPr/>
      <dgm:t>
        <a:bodyPr/>
        <a:lstStyle/>
        <a:p>
          <a:endParaRPr lang="en-US">
            <a:latin typeface="Century Gothic" panose="020B0502020202020204" pitchFamily="34" charset="0"/>
          </a:endParaRPr>
        </a:p>
      </dgm:t>
    </dgm:pt>
    <dgm:pt modelId="{1B2C32F1-F5B0-4804-99BE-CE6FC08C7C63}">
      <dgm:prSet/>
      <dgm:spPr/>
      <dgm:t>
        <a:bodyPr/>
        <a:lstStyle/>
        <a:p>
          <a:r>
            <a:rPr lang="en-US">
              <a:latin typeface="Century Gothic" panose="020B0502020202020204" pitchFamily="34" charset="0"/>
            </a:rPr>
            <a:t>Different Models.</a:t>
          </a:r>
        </a:p>
      </dgm:t>
    </dgm:pt>
    <dgm:pt modelId="{C8FDA098-F28C-4233-A00A-9819287B9F48}" type="parTrans" cxnId="{87506377-4A0C-4255-8A57-5A1A9C76E853}">
      <dgm:prSet/>
      <dgm:spPr/>
      <dgm:t>
        <a:bodyPr/>
        <a:lstStyle/>
        <a:p>
          <a:endParaRPr lang="en-US" sz="2000">
            <a:latin typeface="Century Gothic" panose="020B0502020202020204" pitchFamily="34" charset="0"/>
          </a:endParaRPr>
        </a:p>
      </dgm:t>
    </dgm:pt>
    <dgm:pt modelId="{973BE8B3-82AE-45E4-8868-00024FC0F51D}" type="sibTrans" cxnId="{87506377-4A0C-4255-8A57-5A1A9C76E853}">
      <dgm:prSet/>
      <dgm:spPr/>
      <dgm:t>
        <a:bodyPr/>
        <a:lstStyle/>
        <a:p>
          <a:endParaRPr lang="en-US">
            <a:latin typeface="Century Gothic" panose="020B0502020202020204" pitchFamily="34" charset="0"/>
          </a:endParaRPr>
        </a:p>
      </dgm:t>
    </dgm:pt>
    <dgm:pt modelId="{33230CFA-3A5E-453A-87F7-456EC4C6EFE2}">
      <dgm:prSet/>
      <dgm:spPr/>
      <dgm:t>
        <a:bodyPr/>
        <a:lstStyle/>
        <a:p>
          <a:pPr>
            <a:defRPr b="1"/>
          </a:pPr>
          <a:endParaRPr lang="en-US">
            <a:latin typeface="Century Gothic" panose="020B0502020202020204" pitchFamily="34" charset="0"/>
          </a:endParaRPr>
        </a:p>
        <a:p>
          <a:pPr>
            <a:defRPr b="1"/>
          </a:pPr>
          <a:r>
            <a:rPr lang="en-US">
              <a:latin typeface="Century Gothic" panose="020B0502020202020204" pitchFamily="34" charset="0"/>
            </a:rPr>
            <a:t>Factors that affect house prices?</a:t>
          </a:r>
        </a:p>
      </dgm:t>
    </dgm:pt>
    <dgm:pt modelId="{CF540964-1069-42A3-98DE-6E9B34D0E8D0}" type="parTrans" cxnId="{F06072C2-0406-46E8-AD33-E366CCC0725B}">
      <dgm:prSet/>
      <dgm:spPr/>
      <dgm:t>
        <a:bodyPr/>
        <a:lstStyle/>
        <a:p>
          <a:endParaRPr lang="en-US" sz="2000">
            <a:latin typeface="Century Gothic" panose="020B0502020202020204" pitchFamily="34" charset="0"/>
          </a:endParaRPr>
        </a:p>
      </dgm:t>
    </dgm:pt>
    <dgm:pt modelId="{E3542D1B-CC86-4454-9534-5D3C5813CA81}" type="sibTrans" cxnId="{F06072C2-0406-46E8-AD33-E366CCC0725B}">
      <dgm:prSet/>
      <dgm:spPr/>
      <dgm:t>
        <a:bodyPr/>
        <a:lstStyle/>
        <a:p>
          <a:endParaRPr lang="en-US">
            <a:latin typeface="Century Gothic" panose="020B0502020202020204" pitchFamily="34" charset="0"/>
          </a:endParaRPr>
        </a:p>
      </dgm:t>
    </dgm:pt>
    <dgm:pt modelId="{A20C25C1-A4A8-4406-8D4E-F99D3398659C}">
      <dgm:prSet/>
      <dgm:spPr/>
      <dgm:t>
        <a:bodyPr/>
        <a:lstStyle/>
        <a:p>
          <a:r>
            <a:rPr lang="en-US" b="0" i="0">
              <a:latin typeface="Century Gothic" panose="020B0502020202020204" pitchFamily="34" charset="0"/>
            </a:rPr>
            <a:t>There are a multitude </a:t>
          </a:r>
          <a:br>
            <a:rPr lang="en-US">
              <a:latin typeface="Century Gothic" panose="020B0502020202020204" pitchFamily="34" charset="0"/>
            </a:rPr>
          </a:br>
          <a:r>
            <a:rPr lang="en-US" b="0" i="0">
              <a:latin typeface="Century Gothic" panose="020B0502020202020204" pitchFamily="34" charset="0"/>
            </a:rPr>
            <a:t>of factors in predicting </a:t>
          </a:r>
          <a:br>
            <a:rPr lang="en-US">
              <a:latin typeface="Century Gothic" panose="020B0502020202020204" pitchFamily="34" charset="0"/>
            </a:rPr>
          </a:br>
          <a:r>
            <a:rPr lang="en-US" b="0" i="0">
              <a:latin typeface="Century Gothic" panose="020B0502020202020204" pitchFamily="34" charset="0"/>
            </a:rPr>
            <a:t>house prices, many </a:t>
          </a:r>
          <a:br>
            <a:rPr lang="en-US">
              <a:latin typeface="Century Gothic" panose="020B0502020202020204" pitchFamily="34" charset="0"/>
            </a:rPr>
          </a:br>
          <a:r>
            <a:rPr lang="en-US" b="0" i="0">
              <a:latin typeface="Century Gothic" panose="020B0502020202020204" pitchFamily="34" charset="0"/>
            </a:rPr>
            <a:t>being qualitative and </a:t>
          </a:r>
          <a:br>
            <a:rPr lang="en-US">
              <a:latin typeface="Century Gothic" panose="020B0502020202020204" pitchFamily="34" charset="0"/>
            </a:rPr>
          </a:br>
          <a:r>
            <a:rPr lang="en-US" b="0" i="0">
              <a:latin typeface="Century Gothic" panose="020B0502020202020204" pitchFamily="34" charset="0"/>
            </a:rPr>
            <a:t>not just quantative.</a:t>
          </a:r>
          <a:endParaRPr lang="en-US">
            <a:latin typeface="Century Gothic" panose="020B0502020202020204" pitchFamily="34" charset="0"/>
          </a:endParaRPr>
        </a:p>
      </dgm:t>
    </dgm:pt>
    <dgm:pt modelId="{34E9BCD7-68E4-4372-A971-0EC58C674166}" type="parTrans" cxnId="{F8D574A0-F979-4515-97A5-030D7BDD1CD8}">
      <dgm:prSet/>
      <dgm:spPr/>
      <dgm:t>
        <a:bodyPr/>
        <a:lstStyle/>
        <a:p>
          <a:endParaRPr lang="en-US" sz="2000">
            <a:latin typeface="Century Gothic" panose="020B0502020202020204" pitchFamily="34" charset="0"/>
          </a:endParaRPr>
        </a:p>
      </dgm:t>
    </dgm:pt>
    <dgm:pt modelId="{714EE77E-CE8B-44BB-A90A-BC07CA3C37BD}" type="sibTrans" cxnId="{F8D574A0-F979-4515-97A5-030D7BDD1CD8}">
      <dgm:prSet/>
      <dgm:spPr/>
      <dgm:t>
        <a:bodyPr/>
        <a:lstStyle/>
        <a:p>
          <a:endParaRPr lang="en-US">
            <a:latin typeface="Century Gothic" panose="020B0502020202020204" pitchFamily="34" charset="0"/>
          </a:endParaRPr>
        </a:p>
      </dgm:t>
    </dgm:pt>
    <dgm:pt modelId="{2E7AC7AD-23E4-6B46-804F-8E2186179D73}" type="pres">
      <dgm:prSet presAssocID="{7D71B8BD-1FCD-452D-ACDA-3DCC7736AA1B}" presName="linear" presStyleCnt="0">
        <dgm:presLayoutVars>
          <dgm:dir/>
          <dgm:animLvl val="lvl"/>
          <dgm:resizeHandles val="exact"/>
        </dgm:presLayoutVars>
      </dgm:prSet>
      <dgm:spPr/>
    </dgm:pt>
    <dgm:pt modelId="{28E36F9C-AFAE-F145-8C76-20C0BC94AF75}" type="pres">
      <dgm:prSet presAssocID="{8E479C3C-F71B-4797-AFC8-EE0936CDB180}" presName="parentLin" presStyleCnt="0"/>
      <dgm:spPr/>
    </dgm:pt>
    <dgm:pt modelId="{B56C8C1E-6603-F144-9D88-298BCBF0CF94}" type="pres">
      <dgm:prSet presAssocID="{8E479C3C-F71B-4797-AFC8-EE0936CDB180}" presName="parentLeftMargin" presStyleLbl="node1" presStyleIdx="0" presStyleCnt="2"/>
      <dgm:spPr/>
    </dgm:pt>
    <dgm:pt modelId="{0A72F1A3-8195-D34F-A9D1-43B6A2F65D41}" type="pres">
      <dgm:prSet presAssocID="{8E479C3C-F71B-4797-AFC8-EE0936CDB180}" presName="parentText" presStyleLbl="node1" presStyleIdx="0" presStyleCnt="2">
        <dgm:presLayoutVars>
          <dgm:chMax val="0"/>
          <dgm:bulletEnabled val="1"/>
        </dgm:presLayoutVars>
      </dgm:prSet>
      <dgm:spPr/>
    </dgm:pt>
    <dgm:pt modelId="{CEAF590C-0B27-5843-8315-C2299DC44407}" type="pres">
      <dgm:prSet presAssocID="{8E479C3C-F71B-4797-AFC8-EE0936CDB180}" presName="negativeSpace" presStyleCnt="0"/>
      <dgm:spPr/>
    </dgm:pt>
    <dgm:pt modelId="{C2792E98-C421-3947-8145-876704494E15}" type="pres">
      <dgm:prSet presAssocID="{8E479C3C-F71B-4797-AFC8-EE0936CDB180}" presName="childText" presStyleLbl="conFgAcc1" presStyleIdx="0" presStyleCnt="2">
        <dgm:presLayoutVars>
          <dgm:bulletEnabled val="1"/>
        </dgm:presLayoutVars>
      </dgm:prSet>
      <dgm:spPr/>
    </dgm:pt>
    <dgm:pt modelId="{BFC9ECA8-4EF5-5343-8EE4-D86AEE75E9FB}" type="pres">
      <dgm:prSet presAssocID="{AB638E1E-9D72-4F69-A61A-585295BAF4A3}" presName="spaceBetweenRectangles" presStyleCnt="0"/>
      <dgm:spPr/>
    </dgm:pt>
    <dgm:pt modelId="{F3172397-FC19-9649-8856-CA6BD7C41E08}" type="pres">
      <dgm:prSet presAssocID="{33230CFA-3A5E-453A-87F7-456EC4C6EFE2}" presName="parentLin" presStyleCnt="0"/>
      <dgm:spPr/>
    </dgm:pt>
    <dgm:pt modelId="{5579090B-B092-A841-9FCD-4DD1F65A74C7}" type="pres">
      <dgm:prSet presAssocID="{33230CFA-3A5E-453A-87F7-456EC4C6EFE2}" presName="parentLeftMargin" presStyleLbl="node1" presStyleIdx="0" presStyleCnt="2"/>
      <dgm:spPr/>
    </dgm:pt>
    <dgm:pt modelId="{B970A29E-8046-F241-A8F4-2AE0C8DB10F6}" type="pres">
      <dgm:prSet presAssocID="{33230CFA-3A5E-453A-87F7-456EC4C6EFE2}" presName="parentText" presStyleLbl="node1" presStyleIdx="1" presStyleCnt="2">
        <dgm:presLayoutVars>
          <dgm:chMax val="0"/>
          <dgm:bulletEnabled val="1"/>
        </dgm:presLayoutVars>
      </dgm:prSet>
      <dgm:spPr/>
    </dgm:pt>
    <dgm:pt modelId="{788A57B6-DAC1-1347-AABD-E25DEF300788}" type="pres">
      <dgm:prSet presAssocID="{33230CFA-3A5E-453A-87F7-456EC4C6EFE2}" presName="negativeSpace" presStyleCnt="0"/>
      <dgm:spPr/>
    </dgm:pt>
    <dgm:pt modelId="{8C877EE5-6D54-F74B-8110-1CF96B8EA2DE}" type="pres">
      <dgm:prSet presAssocID="{33230CFA-3A5E-453A-87F7-456EC4C6EFE2}" presName="childText" presStyleLbl="conFgAcc1" presStyleIdx="1" presStyleCnt="2">
        <dgm:presLayoutVars>
          <dgm:bulletEnabled val="1"/>
        </dgm:presLayoutVars>
      </dgm:prSet>
      <dgm:spPr/>
    </dgm:pt>
  </dgm:ptLst>
  <dgm:cxnLst>
    <dgm:cxn modelId="{3AC32F69-2037-AE47-B515-0A0B477C7DC6}" type="presOf" srcId="{33230CFA-3A5E-453A-87F7-456EC4C6EFE2}" destId="{B970A29E-8046-F241-A8F4-2AE0C8DB10F6}" srcOrd="1" destOrd="0" presId="urn:microsoft.com/office/officeart/2005/8/layout/list1"/>
    <dgm:cxn modelId="{BE8EA56D-DB38-6F4E-BF7D-5A6E52FDFE3D}" type="presOf" srcId="{1B2C32F1-F5B0-4804-99BE-CE6FC08C7C63}" destId="{C2792E98-C421-3947-8145-876704494E15}" srcOrd="0" destOrd="0" presId="urn:microsoft.com/office/officeart/2005/8/layout/list1"/>
    <dgm:cxn modelId="{09D64C6F-0F46-D04C-B35C-3E2DD8D478EF}" type="presOf" srcId="{7D71B8BD-1FCD-452D-ACDA-3DCC7736AA1B}" destId="{2E7AC7AD-23E4-6B46-804F-8E2186179D73}" srcOrd="0" destOrd="0" presId="urn:microsoft.com/office/officeart/2005/8/layout/list1"/>
    <dgm:cxn modelId="{CFD03A77-7229-A84C-99E7-A3ADA87609E4}" type="presOf" srcId="{8E479C3C-F71B-4797-AFC8-EE0936CDB180}" destId="{B56C8C1E-6603-F144-9D88-298BCBF0CF94}" srcOrd="0" destOrd="0" presId="urn:microsoft.com/office/officeart/2005/8/layout/list1"/>
    <dgm:cxn modelId="{87506377-4A0C-4255-8A57-5A1A9C76E853}" srcId="{8E479C3C-F71B-4797-AFC8-EE0936CDB180}" destId="{1B2C32F1-F5B0-4804-99BE-CE6FC08C7C63}" srcOrd="0" destOrd="0" parTransId="{C8FDA098-F28C-4233-A00A-9819287B9F48}" sibTransId="{973BE8B3-82AE-45E4-8868-00024FC0F51D}"/>
    <dgm:cxn modelId="{52ED9382-5C57-364A-B82C-6244FB792D33}" type="presOf" srcId="{33230CFA-3A5E-453A-87F7-456EC4C6EFE2}" destId="{5579090B-B092-A841-9FCD-4DD1F65A74C7}" srcOrd="0" destOrd="0" presId="urn:microsoft.com/office/officeart/2005/8/layout/list1"/>
    <dgm:cxn modelId="{F8D574A0-F979-4515-97A5-030D7BDD1CD8}" srcId="{33230CFA-3A5E-453A-87F7-456EC4C6EFE2}" destId="{A20C25C1-A4A8-4406-8D4E-F99D3398659C}" srcOrd="0" destOrd="0" parTransId="{34E9BCD7-68E4-4372-A971-0EC58C674166}" sibTransId="{714EE77E-CE8B-44BB-A90A-BC07CA3C37BD}"/>
    <dgm:cxn modelId="{74F3CEA1-0E76-C847-A44D-D993992BFE3B}" type="presOf" srcId="{A20C25C1-A4A8-4406-8D4E-F99D3398659C}" destId="{8C877EE5-6D54-F74B-8110-1CF96B8EA2DE}" srcOrd="0" destOrd="0" presId="urn:microsoft.com/office/officeart/2005/8/layout/list1"/>
    <dgm:cxn modelId="{F06072C2-0406-46E8-AD33-E366CCC0725B}" srcId="{7D71B8BD-1FCD-452D-ACDA-3DCC7736AA1B}" destId="{33230CFA-3A5E-453A-87F7-456EC4C6EFE2}" srcOrd="1" destOrd="0" parTransId="{CF540964-1069-42A3-98DE-6E9B34D0E8D0}" sibTransId="{E3542D1B-CC86-4454-9534-5D3C5813CA81}"/>
    <dgm:cxn modelId="{3E8593EA-EE0E-024B-AC40-E241A4E4D08B}" type="presOf" srcId="{8E479C3C-F71B-4797-AFC8-EE0936CDB180}" destId="{0A72F1A3-8195-D34F-A9D1-43B6A2F65D41}" srcOrd="1" destOrd="0" presId="urn:microsoft.com/office/officeart/2005/8/layout/list1"/>
    <dgm:cxn modelId="{7F9BA8FA-FC10-494D-92DF-FFD7177407CF}" srcId="{7D71B8BD-1FCD-452D-ACDA-3DCC7736AA1B}" destId="{8E479C3C-F71B-4797-AFC8-EE0936CDB180}" srcOrd="0" destOrd="0" parTransId="{EC37CE2D-4FD9-46A5-AF57-FD7464CA09DE}" sibTransId="{AB638E1E-9D72-4F69-A61A-585295BAF4A3}"/>
    <dgm:cxn modelId="{9C206776-7F8E-2D43-B7D0-91C79D058F89}" type="presParOf" srcId="{2E7AC7AD-23E4-6B46-804F-8E2186179D73}" destId="{28E36F9C-AFAE-F145-8C76-20C0BC94AF75}" srcOrd="0" destOrd="0" presId="urn:microsoft.com/office/officeart/2005/8/layout/list1"/>
    <dgm:cxn modelId="{BD064ABD-CE9A-AC4B-902D-6FEFE9B02D23}" type="presParOf" srcId="{28E36F9C-AFAE-F145-8C76-20C0BC94AF75}" destId="{B56C8C1E-6603-F144-9D88-298BCBF0CF94}" srcOrd="0" destOrd="0" presId="urn:microsoft.com/office/officeart/2005/8/layout/list1"/>
    <dgm:cxn modelId="{DAFCDD38-E68D-0B4A-AAF4-CDE03F34B04D}" type="presParOf" srcId="{28E36F9C-AFAE-F145-8C76-20C0BC94AF75}" destId="{0A72F1A3-8195-D34F-A9D1-43B6A2F65D41}" srcOrd="1" destOrd="0" presId="urn:microsoft.com/office/officeart/2005/8/layout/list1"/>
    <dgm:cxn modelId="{6CCE7EFF-9C90-8844-A4D7-58C56847D2B7}" type="presParOf" srcId="{2E7AC7AD-23E4-6B46-804F-8E2186179D73}" destId="{CEAF590C-0B27-5843-8315-C2299DC44407}" srcOrd="1" destOrd="0" presId="urn:microsoft.com/office/officeart/2005/8/layout/list1"/>
    <dgm:cxn modelId="{FE0CA43E-AE80-854A-9897-10AA0B791285}" type="presParOf" srcId="{2E7AC7AD-23E4-6B46-804F-8E2186179D73}" destId="{C2792E98-C421-3947-8145-876704494E15}" srcOrd="2" destOrd="0" presId="urn:microsoft.com/office/officeart/2005/8/layout/list1"/>
    <dgm:cxn modelId="{85DFA2F0-56E0-9343-9D84-4CDDC6AE245E}" type="presParOf" srcId="{2E7AC7AD-23E4-6B46-804F-8E2186179D73}" destId="{BFC9ECA8-4EF5-5343-8EE4-D86AEE75E9FB}" srcOrd="3" destOrd="0" presId="urn:microsoft.com/office/officeart/2005/8/layout/list1"/>
    <dgm:cxn modelId="{8AA96200-1428-B448-98A3-F2F0F8F48794}" type="presParOf" srcId="{2E7AC7AD-23E4-6B46-804F-8E2186179D73}" destId="{F3172397-FC19-9649-8856-CA6BD7C41E08}" srcOrd="4" destOrd="0" presId="urn:microsoft.com/office/officeart/2005/8/layout/list1"/>
    <dgm:cxn modelId="{F14770B2-1C0E-4F4A-BBAB-BC5D35E035D2}" type="presParOf" srcId="{F3172397-FC19-9649-8856-CA6BD7C41E08}" destId="{5579090B-B092-A841-9FCD-4DD1F65A74C7}" srcOrd="0" destOrd="0" presId="urn:microsoft.com/office/officeart/2005/8/layout/list1"/>
    <dgm:cxn modelId="{2F5B0C14-2C66-B844-BA38-A1DBE4D817BA}" type="presParOf" srcId="{F3172397-FC19-9649-8856-CA6BD7C41E08}" destId="{B970A29E-8046-F241-A8F4-2AE0C8DB10F6}" srcOrd="1" destOrd="0" presId="urn:microsoft.com/office/officeart/2005/8/layout/list1"/>
    <dgm:cxn modelId="{70FD0AFA-4A3E-8641-8B5A-A2E253E8DBE0}" type="presParOf" srcId="{2E7AC7AD-23E4-6B46-804F-8E2186179D73}" destId="{788A57B6-DAC1-1347-AABD-E25DEF300788}" srcOrd="5" destOrd="0" presId="urn:microsoft.com/office/officeart/2005/8/layout/list1"/>
    <dgm:cxn modelId="{4F74B82A-A0B6-5D4B-8A32-2AE06D40A1D6}" type="presParOf" srcId="{2E7AC7AD-23E4-6B46-804F-8E2186179D73}" destId="{8C877EE5-6D54-F74B-8110-1CF96B8EA2DE}"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3B5F4-873C-7B42-A97C-7FEB173AF06E}">
      <dsp:nvSpPr>
        <dsp:cNvPr id="0" name=""/>
        <dsp:cNvSpPr/>
      </dsp:nvSpPr>
      <dsp:spPr>
        <a:xfrm>
          <a:off x="3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dirty="0">
              <a:latin typeface="Century Gothic" panose="020B0502020202020204" pitchFamily="34" charset="0"/>
            </a:rPr>
            <a:t>Random Forest Classifier</a:t>
          </a:r>
          <a:endParaRPr lang="en-US" sz="2100" kern="1200" dirty="0">
            <a:latin typeface="Century Gothic" panose="020B0502020202020204" pitchFamily="34" charset="0"/>
          </a:endParaRPr>
        </a:p>
      </dsp:txBody>
      <dsp:txXfrm>
        <a:off x="35" y="10201"/>
        <a:ext cx="3444526" cy="604800"/>
      </dsp:txXfrm>
    </dsp:sp>
    <dsp:sp modelId="{D5081520-CA34-B54C-A26C-69CA5478FB4B}">
      <dsp:nvSpPr>
        <dsp:cNvPr id="0" name=""/>
        <dsp:cNvSpPr/>
      </dsp:nvSpPr>
      <dsp:spPr>
        <a:xfrm>
          <a:off x="3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entury Gothic" panose="020B0502020202020204" pitchFamily="34" charset="0"/>
            </a:rPr>
            <a:t>a classification algorithm consisting of many decisions trees.</a:t>
          </a: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r>
            <a:rPr lang="en-US" sz="2000" b="0" kern="1200" dirty="0">
              <a:latin typeface="Century Gothic" panose="020B0502020202020204" pitchFamily="34" charset="0"/>
            </a:rPr>
            <a:t>Ideal for data sets with more complexity and randomness</a:t>
          </a:r>
        </a:p>
      </dsp:txBody>
      <dsp:txXfrm>
        <a:off x="35" y="615001"/>
        <a:ext cx="3444526" cy="3471309"/>
      </dsp:txXfrm>
    </dsp:sp>
    <dsp:sp modelId="{8374968F-765D-D745-89E9-412EE78B4FD1}">
      <dsp:nvSpPr>
        <dsp:cNvPr id="0" name=""/>
        <dsp:cNvSpPr/>
      </dsp:nvSpPr>
      <dsp:spPr>
        <a:xfrm>
          <a:off x="392679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a:latin typeface="Century Gothic" panose="020B0502020202020204" pitchFamily="34" charset="0"/>
            </a:rPr>
            <a:t>Logistic Regression</a:t>
          </a:r>
        </a:p>
      </dsp:txBody>
      <dsp:txXfrm>
        <a:off x="3926795" y="10201"/>
        <a:ext cx="3444526" cy="604800"/>
      </dsp:txXfrm>
    </dsp:sp>
    <dsp:sp modelId="{C8E89807-E8E9-9540-A6A3-E0DF7CA3BF25}">
      <dsp:nvSpPr>
        <dsp:cNvPr id="0" name=""/>
        <dsp:cNvSpPr/>
      </dsp:nvSpPr>
      <dsp:spPr>
        <a:xfrm>
          <a:off x="392679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 It estimates probabilities using a logistic regression equation.</a:t>
          </a:r>
        </a:p>
        <a:p>
          <a:pPr marL="228600" lvl="1" indent="-228600" algn="l" defTabSz="889000">
            <a:lnSpc>
              <a:spcPct val="90000"/>
            </a:lnSpc>
            <a:spcBef>
              <a:spcPct val="0"/>
            </a:spcBef>
            <a:spcAft>
              <a:spcPct val="15000"/>
            </a:spcAft>
            <a:buFont typeface="Arial" panose="020B0604020202020204" pitchFamily="34" charset="0"/>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Ideal for </a:t>
          </a:r>
          <a:r>
            <a:rPr lang="en-US" sz="2000" b="0" i="0" u="none" kern="1200" dirty="0">
              <a:latin typeface="Century Gothic" panose="020B0502020202020204" pitchFamily="34" charset="0"/>
            </a:rPr>
            <a:t>when the variable being predicted for is a probability on a binary range from 0 to 1.</a:t>
          </a:r>
          <a:endParaRPr lang="en-US" sz="2000" b="0" kern="1200" dirty="0">
            <a:latin typeface="Century Gothic" panose="020B0502020202020204" pitchFamily="34" charset="0"/>
          </a:endParaRPr>
        </a:p>
        <a:p>
          <a:pPr marL="342900" lvl="2" indent="-171450" algn="l" defTabSz="800100">
            <a:lnSpc>
              <a:spcPct val="90000"/>
            </a:lnSpc>
            <a:spcBef>
              <a:spcPct val="0"/>
            </a:spcBef>
            <a:spcAft>
              <a:spcPct val="15000"/>
            </a:spcAft>
            <a:buChar char="•"/>
          </a:pPr>
          <a:endParaRPr lang="en-US" sz="1800" b="0" kern="1200" dirty="0">
            <a:latin typeface="Century Gothic" panose="020B0502020202020204" pitchFamily="34" charset="0"/>
          </a:endParaRPr>
        </a:p>
      </dsp:txBody>
      <dsp:txXfrm>
        <a:off x="3926795" y="615001"/>
        <a:ext cx="3444526" cy="3471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583D-278D-144B-836A-D25E590E6700}">
      <dsp:nvSpPr>
        <dsp:cNvPr id="0" name=""/>
        <dsp:cNvSpPr/>
      </dsp:nvSpPr>
      <dsp:spPr>
        <a:xfrm>
          <a:off x="0" y="138756"/>
          <a:ext cx="5827643" cy="6336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entury Gothic" panose="020B0502020202020204" pitchFamily="34" charset="0"/>
            </a:rPr>
            <a:t>Linear Regression Analysis</a:t>
          </a:r>
          <a:endParaRPr lang="en-US" sz="2200" b="1" kern="1200" dirty="0"/>
        </a:p>
      </dsp:txBody>
      <dsp:txXfrm>
        <a:off x="0" y="138756"/>
        <a:ext cx="5827643" cy="633600"/>
      </dsp:txXfrm>
    </dsp:sp>
    <dsp:sp modelId="{A8BB1396-6443-324D-9043-EF7500D0CA5C}">
      <dsp:nvSpPr>
        <dsp:cNvPr id="0" name=""/>
        <dsp:cNvSpPr/>
      </dsp:nvSpPr>
      <dsp:spPr>
        <a:xfrm>
          <a:off x="0" y="772356"/>
          <a:ext cx="5827643" cy="320067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kern="1200" dirty="0">
              <a:latin typeface="Century Gothic" panose="020B0502020202020204" pitchFamily="34" charset="0"/>
            </a:rPr>
            <a:t>Is used to predict the value of a variable based on the value of another variable.</a:t>
          </a:r>
          <a:endParaRPr lang="en-US" sz="2200"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want to predict is called the (price) </a:t>
          </a:r>
          <a:r>
            <a:rPr lang="en-US" sz="2200" b="1" kern="1200" dirty="0">
              <a:latin typeface="Century Gothic" panose="020B0502020202020204" pitchFamily="34" charset="0"/>
            </a:rPr>
            <a:t>dependent variable.</a:t>
          </a:r>
          <a:endParaRPr lang="en-US" sz="2200" b="1"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are using to predict the other variable's value is called the(features) </a:t>
          </a:r>
          <a:r>
            <a:rPr lang="en-US" sz="2200" b="1" kern="1200" dirty="0">
              <a:latin typeface="Century Gothic" panose="020B0502020202020204" pitchFamily="34" charset="0"/>
            </a:rPr>
            <a:t>independent variable.</a:t>
          </a:r>
          <a:endParaRPr lang="en-US" sz="2200" b="1" kern="1200" dirty="0"/>
        </a:p>
      </dsp:txBody>
      <dsp:txXfrm>
        <a:off x="0" y="772356"/>
        <a:ext cx="5827643" cy="3200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85360-5934-3A40-9E72-2B1224B7746C}">
      <dsp:nvSpPr>
        <dsp:cNvPr id="0" name=""/>
        <dsp:cNvSpPr/>
      </dsp:nvSpPr>
      <dsp:spPr>
        <a:xfrm>
          <a:off x="0" y="2777186"/>
          <a:ext cx="10915869" cy="6014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Century Gothic" panose="020B0502020202020204" pitchFamily="34" charset="0"/>
            </a:rPr>
            <a:t>If samples were disproportional, it could give a false sense of achieving high accuracy.</a:t>
          </a:r>
          <a:br>
            <a:rPr lang="en-US" sz="1800" kern="1200" dirty="0">
              <a:latin typeface="Century Gothic" panose="020B0502020202020204" pitchFamily="34" charset="0"/>
            </a:rPr>
          </a:br>
          <a:endParaRPr lang="en-US" sz="1800" kern="1200" dirty="0">
            <a:latin typeface="Century Gothic" panose="020B0502020202020204" pitchFamily="34" charset="0"/>
          </a:endParaRPr>
        </a:p>
      </dsp:txBody>
      <dsp:txXfrm>
        <a:off x="0" y="2777186"/>
        <a:ext cx="10915869" cy="601476"/>
      </dsp:txXfrm>
    </dsp:sp>
    <dsp:sp modelId="{98649134-DF1D-8F40-9305-49C91477D96D}">
      <dsp:nvSpPr>
        <dsp:cNvPr id="0" name=""/>
        <dsp:cNvSpPr/>
      </dsp:nvSpPr>
      <dsp:spPr>
        <a:xfrm rot="10800000">
          <a:off x="0" y="1389507"/>
          <a:ext cx="10915869" cy="140134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Century Gothic" panose="020B0502020202020204" pitchFamily="34" charset="0"/>
            </a:rPr>
            <a:t>We used classification accuracy in our case as we have equal number of samples belonging to each class.</a:t>
          </a:r>
        </a:p>
      </dsp:txBody>
      <dsp:txXfrm rot="10800000">
        <a:off x="0" y="1389507"/>
        <a:ext cx="10915869" cy="910552"/>
      </dsp:txXfrm>
    </dsp:sp>
    <dsp:sp modelId="{E6968493-E9D3-9E40-8D06-FF4476C8A6A8}">
      <dsp:nvSpPr>
        <dsp:cNvPr id="0" name=""/>
        <dsp:cNvSpPr/>
      </dsp:nvSpPr>
      <dsp:spPr>
        <a:xfrm rot="10800000">
          <a:off x="0" y="1829"/>
          <a:ext cx="10915869" cy="140134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ury Gothic" panose="020B0502020202020204" pitchFamily="34" charset="0"/>
            </a:rPr>
            <a:t>There are various metrics to evaluate an </a:t>
          </a:r>
          <a:r>
            <a:rPr lang="en-US" sz="2000" kern="1200" dirty="0" err="1">
              <a:latin typeface="Century Gothic" panose="020B0502020202020204" pitchFamily="34" charset="0"/>
            </a:rPr>
            <a:t>algorith</a:t>
          </a:r>
          <a:r>
            <a:rPr lang="en-US" sz="2000" kern="1200" dirty="0">
              <a:latin typeface="Century Gothic" panose="020B0502020202020204" pitchFamily="34" charset="0"/>
            </a:rPr>
            <a:t> in ML:</a:t>
          </a:r>
        </a:p>
      </dsp:txBody>
      <dsp:txXfrm rot="-10800000">
        <a:off x="0" y="1829"/>
        <a:ext cx="10915869" cy="491872"/>
      </dsp:txXfrm>
    </dsp:sp>
    <dsp:sp modelId="{650335C2-E5DD-6546-A4EC-C6CC8D6A4859}">
      <dsp:nvSpPr>
        <dsp:cNvPr id="0" name=""/>
        <dsp:cNvSpPr/>
      </dsp:nvSpPr>
      <dsp:spPr>
        <a:xfrm>
          <a:off x="1332"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Classification Accuracy</a:t>
          </a:r>
          <a:endParaRPr lang="en-US" sz="1400" kern="1200">
            <a:latin typeface="Century Gothic" panose="020B0502020202020204" pitchFamily="34" charset="0"/>
          </a:endParaRPr>
        </a:p>
      </dsp:txBody>
      <dsp:txXfrm>
        <a:off x="1332" y="493701"/>
        <a:ext cx="1559029" cy="419002"/>
      </dsp:txXfrm>
    </dsp:sp>
    <dsp:sp modelId="{774DA524-EBEE-6E43-BAFE-A3EEDEBDCD5E}">
      <dsp:nvSpPr>
        <dsp:cNvPr id="0" name=""/>
        <dsp:cNvSpPr/>
      </dsp:nvSpPr>
      <dsp:spPr>
        <a:xfrm>
          <a:off x="1560361"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Logarithmic Loss</a:t>
          </a:r>
          <a:endParaRPr lang="en-US" sz="1400" kern="1200">
            <a:latin typeface="Century Gothic" panose="020B0502020202020204" pitchFamily="34" charset="0"/>
          </a:endParaRPr>
        </a:p>
      </dsp:txBody>
      <dsp:txXfrm>
        <a:off x="1560361" y="493701"/>
        <a:ext cx="1559029" cy="419002"/>
      </dsp:txXfrm>
    </dsp:sp>
    <dsp:sp modelId="{2370AB09-FC5D-5F45-AF76-656819BA20E2}">
      <dsp:nvSpPr>
        <dsp:cNvPr id="0" name=""/>
        <dsp:cNvSpPr/>
      </dsp:nvSpPr>
      <dsp:spPr>
        <a:xfrm>
          <a:off x="3119390" y="493701"/>
          <a:ext cx="1559029" cy="41900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Confusion Matrix</a:t>
          </a:r>
          <a:endParaRPr lang="en-US" sz="1400" kern="1200">
            <a:latin typeface="Century Gothic" panose="020B0502020202020204" pitchFamily="34" charset="0"/>
          </a:endParaRPr>
        </a:p>
      </dsp:txBody>
      <dsp:txXfrm>
        <a:off x="3119390" y="493701"/>
        <a:ext cx="1559029" cy="419002"/>
      </dsp:txXfrm>
    </dsp:sp>
    <dsp:sp modelId="{AD6D0851-6DE1-1546-8700-A70BAFF3969F}">
      <dsp:nvSpPr>
        <dsp:cNvPr id="0" name=""/>
        <dsp:cNvSpPr/>
      </dsp:nvSpPr>
      <dsp:spPr>
        <a:xfrm>
          <a:off x="4678419" y="493701"/>
          <a:ext cx="1559029" cy="41900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Area under Curve</a:t>
          </a:r>
          <a:endParaRPr lang="en-US" sz="1400" kern="1200">
            <a:latin typeface="Century Gothic" panose="020B0502020202020204" pitchFamily="34" charset="0"/>
          </a:endParaRPr>
        </a:p>
      </dsp:txBody>
      <dsp:txXfrm>
        <a:off x="4678419" y="493701"/>
        <a:ext cx="1559029" cy="419002"/>
      </dsp:txXfrm>
    </dsp:sp>
    <dsp:sp modelId="{10815A0D-B24C-C54E-8902-47935755B104}">
      <dsp:nvSpPr>
        <dsp:cNvPr id="0" name=""/>
        <dsp:cNvSpPr/>
      </dsp:nvSpPr>
      <dsp:spPr>
        <a:xfrm>
          <a:off x="6237449" y="493701"/>
          <a:ext cx="1559029" cy="41900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F1 Score</a:t>
          </a:r>
          <a:endParaRPr lang="en-US" sz="1400" kern="1200">
            <a:latin typeface="Century Gothic" panose="020B0502020202020204" pitchFamily="34" charset="0"/>
          </a:endParaRPr>
        </a:p>
      </dsp:txBody>
      <dsp:txXfrm>
        <a:off x="6237449" y="493701"/>
        <a:ext cx="1559029" cy="419002"/>
      </dsp:txXfrm>
    </dsp:sp>
    <dsp:sp modelId="{4DBE594E-1439-9544-A909-95FB98A6744C}">
      <dsp:nvSpPr>
        <dsp:cNvPr id="0" name=""/>
        <dsp:cNvSpPr/>
      </dsp:nvSpPr>
      <dsp:spPr>
        <a:xfrm>
          <a:off x="7796478"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dirty="0">
              <a:latin typeface="Century Gothic" panose="020B0502020202020204" pitchFamily="34" charset="0"/>
            </a:rPr>
            <a:t>Mean Absolute Error</a:t>
          </a:r>
          <a:endParaRPr lang="en-US" sz="1400" kern="1200" dirty="0">
            <a:latin typeface="Century Gothic" panose="020B0502020202020204" pitchFamily="34" charset="0"/>
          </a:endParaRPr>
        </a:p>
      </dsp:txBody>
      <dsp:txXfrm>
        <a:off x="7796478" y="493701"/>
        <a:ext cx="1559029" cy="419002"/>
      </dsp:txXfrm>
    </dsp:sp>
    <dsp:sp modelId="{7A02C131-C2D0-D84E-B6A5-5C37CB76EBB2}">
      <dsp:nvSpPr>
        <dsp:cNvPr id="0" name=""/>
        <dsp:cNvSpPr/>
      </dsp:nvSpPr>
      <dsp:spPr>
        <a:xfrm>
          <a:off x="9355507"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Mean Squared Error</a:t>
          </a:r>
          <a:endParaRPr lang="en-US" sz="1400" kern="1200">
            <a:latin typeface="Century Gothic" panose="020B0502020202020204" pitchFamily="34" charset="0"/>
          </a:endParaRPr>
        </a:p>
      </dsp:txBody>
      <dsp:txXfrm>
        <a:off x="9355507" y="493701"/>
        <a:ext cx="1559029" cy="419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24C6-9809-7341-B809-C51DCFE6D762}">
      <dsp:nvSpPr>
        <dsp:cNvPr id="0" name=""/>
        <dsp:cNvSpPr/>
      </dsp:nvSpPr>
      <dsp:spPr>
        <a:xfrm rot="5400000">
          <a:off x="3070395" y="-686210"/>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47%</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45%</a:t>
          </a:r>
        </a:p>
      </dsp:txBody>
      <dsp:txXfrm rot="-5400000">
        <a:off x="2140793" y="338420"/>
        <a:ext cx="3710826" cy="1756593"/>
      </dsp:txXfrm>
    </dsp:sp>
    <dsp:sp modelId="{27027A24-4B1B-014C-888F-190ADE459754}">
      <dsp:nvSpPr>
        <dsp:cNvPr id="0" name=""/>
        <dsp:cNvSpPr/>
      </dsp:nvSpPr>
      <dsp:spPr>
        <a:xfrm>
          <a:off x="0" y="60"/>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entury Gothic" panose="020B0502020202020204" pitchFamily="34" charset="0"/>
            </a:rPr>
            <a:t>LOGISTIC REGRESSION</a:t>
          </a:r>
        </a:p>
      </dsp:txBody>
      <dsp:txXfrm>
        <a:off x="104505" y="104565"/>
        <a:ext cx="1931783" cy="2224302"/>
      </dsp:txXfrm>
    </dsp:sp>
    <dsp:sp modelId="{078FB894-FBD4-0A44-81E8-2ECF1912685E}">
      <dsp:nvSpPr>
        <dsp:cNvPr id="0" name=""/>
        <dsp:cNvSpPr/>
      </dsp:nvSpPr>
      <dsp:spPr>
        <a:xfrm rot="5400000">
          <a:off x="3070395" y="1868767"/>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54%</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38%</a:t>
          </a:r>
        </a:p>
      </dsp:txBody>
      <dsp:txXfrm rot="-5400000">
        <a:off x="2140793" y="2893397"/>
        <a:ext cx="3710826" cy="1756593"/>
      </dsp:txXfrm>
    </dsp:sp>
    <dsp:sp modelId="{3AED014E-F797-4F45-86E4-EE895E0F144D}">
      <dsp:nvSpPr>
        <dsp:cNvPr id="0" name=""/>
        <dsp:cNvSpPr/>
      </dsp:nvSpPr>
      <dsp:spPr>
        <a:xfrm>
          <a:off x="0" y="2555038"/>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Gothic" panose="020B0502020202020204" pitchFamily="34" charset="0"/>
            </a:rPr>
            <a:t>RANDOM FOREST CLASSIFIER</a:t>
          </a:r>
        </a:p>
      </dsp:txBody>
      <dsp:txXfrm>
        <a:off x="104505" y="2659543"/>
        <a:ext cx="1931783" cy="2224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24C6-9809-7341-B809-C51DCFE6D762}">
      <dsp:nvSpPr>
        <dsp:cNvPr id="0" name=""/>
        <dsp:cNvSpPr/>
      </dsp:nvSpPr>
      <dsp:spPr>
        <a:xfrm rot="5400000">
          <a:off x="3070395" y="-686210"/>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47%</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44%</a:t>
          </a:r>
        </a:p>
      </dsp:txBody>
      <dsp:txXfrm rot="-5400000">
        <a:off x="2140793" y="338420"/>
        <a:ext cx="3710826" cy="1756593"/>
      </dsp:txXfrm>
    </dsp:sp>
    <dsp:sp modelId="{27027A24-4B1B-014C-888F-190ADE459754}">
      <dsp:nvSpPr>
        <dsp:cNvPr id="0" name=""/>
        <dsp:cNvSpPr/>
      </dsp:nvSpPr>
      <dsp:spPr>
        <a:xfrm>
          <a:off x="0" y="60"/>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entury Gothic" panose="020B0502020202020204" pitchFamily="34" charset="0"/>
            </a:rPr>
            <a:t>LOGISTIC REGRESSION</a:t>
          </a:r>
        </a:p>
      </dsp:txBody>
      <dsp:txXfrm>
        <a:off x="104505" y="104565"/>
        <a:ext cx="1931783" cy="2224302"/>
      </dsp:txXfrm>
    </dsp:sp>
    <dsp:sp modelId="{078FB894-FBD4-0A44-81E8-2ECF1912685E}">
      <dsp:nvSpPr>
        <dsp:cNvPr id="0" name=""/>
        <dsp:cNvSpPr/>
      </dsp:nvSpPr>
      <dsp:spPr>
        <a:xfrm rot="5400000">
          <a:off x="3070395" y="1868767"/>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54%</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38%</a:t>
          </a:r>
        </a:p>
      </dsp:txBody>
      <dsp:txXfrm rot="-5400000">
        <a:off x="2140793" y="2893397"/>
        <a:ext cx="3710826" cy="1756593"/>
      </dsp:txXfrm>
    </dsp:sp>
    <dsp:sp modelId="{3AED014E-F797-4F45-86E4-EE895E0F144D}">
      <dsp:nvSpPr>
        <dsp:cNvPr id="0" name=""/>
        <dsp:cNvSpPr/>
      </dsp:nvSpPr>
      <dsp:spPr>
        <a:xfrm>
          <a:off x="0" y="2555038"/>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Gothic" panose="020B0502020202020204" pitchFamily="34" charset="0"/>
            </a:rPr>
            <a:t>RANDOM FOREST CLASSIFIER</a:t>
          </a:r>
        </a:p>
      </dsp:txBody>
      <dsp:txXfrm>
        <a:off x="104505" y="2659543"/>
        <a:ext cx="1931783" cy="2224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B9927-D55B-4345-8E38-BF38BB809B7F}">
      <dsp:nvSpPr>
        <dsp:cNvPr id="0" name=""/>
        <dsp:cNvSpPr/>
      </dsp:nvSpPr>
      <dsp:spPr>
        <a:xfrm>
          <a:off x="0" y="228823"/>
          <a:ext cx="10515600" cy="20317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a:latin typeface="Century Gothic" panose="020B0502020202020204" pitchFamily="34" charset="0"/>
            </a:rPr>
            <a:t> Most Up to date</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b="0" i="0" kern="1200" dirty="0">
              <a:latin typeface="Century Gothic" panose="020B0502020202020204" pitchFamily="34" charset="0"/>
            </a:rPr>
            <a:t>Greater ranger</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b="0" i="0" kern="1200">
              <a:latin typeface="Century Gothic" panose="020B0502020202020204" pitchFamily="34" charset="0"/>
            </a:rPr>
            <a:t>ID trends</a:t>
          </a:r>
          <a:endParaRPr lang="en-US" sz="1500" kern="120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b="0" i="0" kern="1200" dirty="0">
              <a:latin typeface="Century Gothic" panose="020B0502020202020204" pitchFamily="34" charset="0"/>
            </a:rPr>
            <a:t>Data set incorporating more house data (No. Rooms, </a:t>
          </a:r>
          <a:br>
            <a:rPr lang="en-US" sz="1500" kern="1200" dirty="0">
              <a:latin typeface="Century Gothic" panose="020B0502020202020204" pitchFamily="34" charset="0"/>
            </a:rPr>
          </a:br>
          <a:r>
            <a:rPr lang="en-US" sz="1500" b="0" i="0" kern="1200" dirty="0">
              <a:latin typeface="Century Gothic" panose="020B0502020202020204" pitchFamily="34" charset="0"/>
            </a:rPr>
            <a:t>square meters)</a:t>
          </a:r>
          <a:br>
            <a:rPr lang="en-US" sz="1500" kern="1200" dirty="0">
              <a:latin typeface="Century Gothic" panose="020B0502020202020204" pitchFamily="34" charset="0"/>
            </a:rPr>
          </a:br>
          <a:r>
            <a:rPr lang="en-US" sz="1500" kern="1200" dirty="0">
              <a:latin typeface="Century Gothic" panose="020B0502020202020204" pitchFamily="34" charset="0"/>
            </a:rPr>
            <a:t>f</a:t>
          </a:r>
          <a:r>
            <a:rPr lang="en-US" sz="1500" b="0" i="0" kern="1200" dirty="0">
              <a:latin typeface="Century Gothic" panose="020B0502020202020204" pitchFamily="34" charset="0"/>
            </a:rPr>
            <a:t>eatures.</a:t>
          </a:r>
          <a:br>
            <a:rPr lang="en-US" sz="1500" kern="1200" dirty="0">
              <a:latin typeface="Century Gothic" panose="020B0502020202020204" pitchFamily="34" charset="0"/>
            </a:rPr>
          </a:br>
          <a:endParaRPr lang="en-US" sz="1500" kern="1200" dirty="0">
            <a:latin typeface="Century Gothic" panose="020B0502020202020204" pitchFamily="34" charset="0"/>
          </a:endParaRPr>
        </a:p>
      </dsp:txBody>
      <dsp:txXfrm>
        <a:off x="0" y="228823"/>
        <a:ext cx="10515600" cy="2031750"/>
      </dsp:txXfrm>
    </dsp:sp>
    <dsp:sp modelId="{4DAC85E1-FF8E-B14F-A1D9-DC78CC752E1E}">
      <dsp:nvSpPr>
        <dsp:cNvPr id="0" name=""/>
        <dsp:cNvSpPr/>
      </dsp:nvSpPr>
      <dsp:spPr>
        <a:xfrm>
          <a:off x="525780" y="7423"/>
          <a:ext cx="7360920" cy="4428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entury Gothic" panose="020B0502020202020204" pitchFamily="34" charset="0"/>
            </a:rPr>
            <a:t>Datasets</a:t>
          </a:r>
        </a:p>
      </dsp:txBody>
      <dsp:txXfrm>
        <a:off x="547396" y="29039"/>
        <a:ext cx="7317688" cy="399568"/>
      </dsp:txXfrm>
    </dsp:sp>
    <dsp:sp modelId="{24D14CB3-A6DB-F742-ADD6-8D664483A08C}">
      <dsp:nvSpPr>
        <dsp:cNvPr id="0" name=""/>
        <dsp:cNvSpPr/>
      </dsp:nvSpPr>
      <dsp:spPr>
        <a:xfrm>
          <a:off x="0" y="2499555"/>
          <a:ext cx="10515600" cy="16065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a:latin typeface="Century Gothic" panose="020B0502020202020204" pitchFamily="34" charset="0"/>
            </a:rPr>
            <a:t>Severity of features</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b="0" i="0" kern="1200" dirty="0">
              <a:latin typeface="Century Gothic" panose="020B0502020202020204" pitchFamily="34" charset="0"/>
            </a:rPr>
            <a:t>School data may be affecting our model as this is dependent on school’s performance  and as our analysis has IDed high house price is not connected with school performance.</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kern="1200" dirty="0">
              <a:latin typeface="Century Gothic" panose="020B0502020202020204" pitchFamily="34" charset="0"/>
            </a:rPr>
            <a:t>Bus routes maybe more frequent around the city center and this may be affecting our model.</a:t>
          </a:r>
        </a:p>
        <a:p>
          <a:pPr marL="114300" lvl="1" indent="-114300" algn="l" defTabSz="666750">
            <a:lnSpc>
              <a:spcPct val="90000"/>
            </a:lnSpc>
            <a:spcBef>
              <a:spcPct val="0"/>
            </a:spcBef>
            <a:spcAft>
              <a:spcPct val="15000"/>
            </a:spcAft>
            <a:buChar char="•"/>
          </a:pPr>
          <a:endParaRPr lang="en-US" sz="1500" kern="1200" dirty="0">
            <a:latin typeface="Century Gothic" panose="020B0502020202020204" pitchFamily="34" charset="0"/>
          </a:endParaRPr>
        </a:p>
      </dsp:txBody>
      <dsp:txXfrm>
        <a:off x="0" y="2499555"/>
        <a:ext cx="10515600" cy="1606500"/>
      </dsp:txXfrm>
    </dsp:sp>
    <dsp:sp modelId="{49EAC1BF-588A-9246-9373-C6507D8D218B}">
      <dsp:nvSpPr>
        <dsp:cNvPr id="0" name=""/>
        <dsp:cNvSpPr/>
      </dsp:nvSpPr>
      <dsp:spPr>
        <a:xfrm>
          <a:off x="525780" y="2341573"/>
          <a:ext cx="7360920" cy="4428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entury Gothic" panose="020B0502020202020204" pitchFamily="34" charset="0"/>
            </a:rPr>
            <a:t>Features</a:t>
          </a:r>
        </a:p>
      </dsp:txBody>
      <dsp:txXfrm>
        <a:off x="547396" y="2363189"/>
        <a:ext cx="7317688"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92E98-C421-3947-8145-876704494E15}">
      <dsp:nvSpPr>
        <dsp:cNvPr id="0" name=""/>
        <dsp:cNvSpPr/>
      </dsp:nvSpPr>
      <dsp:spPr>
        <a:xfrm>
          <a:off x="0" y="396223"/>
          <a:ext cx="10515600" cy="9780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latin typeface="Century Gothic" panose="020B0502020202020204" pitchFamily="34" charset="0"/>
            </a:rPr>
            <a:t>Different Models.</a:t>
          </a:r>
        </a:p>
      </dsp:txBody>
      <dsp:txXfrm>
        <a:off x="0" y="396223"/>
        <a:ext cx="10515600" cy="978075"/>
      </dsp:txXfrm>
    </dsp:sp>
    <dsp:sp modelId="{0A72F1A3-8195-D34F-A9D1-43B6A2F65D41}">
      <dsp:nvSpPr>
        <dsp:cNvPr id="0" name=""/>
        <dsp:cNvSpPr/>
      </dsp:nvSpPr>
      <dsp:spPr>
        <a:xfrm>
          <a:off x="525780" y="56743"/>
          <a:ext cx="7360920"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defRPr b="1"/>
          </a:pPr>
          <a:r>
            <a:rPr lang="en-US" sz="2300" kern="1200">
              <a:latin typeface="Century Gothic" panose="020B0502020202020204" pitchFamily="34" charset="0"/>
            </a:rPr>
            <a:t>Optimization</a:t>
          </a:r>
        </a:p>
      </dsp:txBody>
      <dsp:txXfrm>
        <a:off x="558924" y="89887"/>
        <a:ext cx="7294632" cy="612672"/>
      </dsp:txXfrm>
    </dsp:sp>
    <dsp:sp modelId="{8C877EE5-6D54-F74B-8110-1CF96B8EA2DE}">
      <dsp:nvSpPr>
        <dsp:cNvPr id="0" name=""/>
        <dsp:cNvSpPr/>
      </dsp:nvSpPr>
      <dsp:spPr>
        <a:xfrm>
          <a:off x="0" y="1837978"/>
          <a:ext cx="10515600" cy="22821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a:latin typeface="Century Gothic" panose="020B0502020202020204" pitchFamily="34" charset="0"/>
            </a:rPr>
            <a:t>There are a multitude </a:t>
          </a:r>
          <a:br>
            <a:rPr lang="en-US" sz="2300" kern="1200">
              <a:latin typeface="Century Gothic" panose="020B0502020202020204" pitchFamily="34" charset="0"/>
            </a:rPr>
          </a:br>
          <a:r>
            <a:rPr lang="en-US" sz="2300" b="0" i="0" kern="1200">
              <a:latin typeface="Century Gothic" panose="020B0502020202020204" pitchFamily="34" charset="0"/>
            </a:rPr>
            <a:t>of factors in predicting </a:t>
          </a:r>
          <a:br>
            <a:rPr lang="en-US" sz="2300" kern="1200">
              <a:latin typeface="Century Gothic" panose="020B0502020202020204" pitchFamily="34" charset="0"/>
            </a:rPr>
          </a:br>
          <a:r>
            <a:rPr lang="en-US" sz="2300" b="0" i="0" kern="1200">
              <a:latin typeface="Century Gothic" panose="020B0502020202020204" pitchFamily="34" charset="0"/>
            </a:rPr>
            <a:t>house prices, many </a:t>
          </a:r>
          <a:br>
            <a:rPr lang="en-US" sz="2300" kern="1200">
              <a:latin typeface="Century Gothic" panose="020B0502020202020204" pitchFamily="34" charset="0"/>
            </a:rPr>
          </a:br>
          <a:r>
            <a:rPr lang="en-US" sz="2300" b="0" i="0" kern="1200">
              <a:latin typeface="Century Gothic" panose="020B0502020202020204" pitchFamily="34" charset="0"/>
            </a:rPr>
            <a:t>being qualitative and </a:t>
          </a:r>
          <a:br>
            <a:rPr lang="en-US" sz="2300" kern="1200">
              <a:latin typeface="Century Gothic" panose="020B0502020202020204" pitchFamily="34" charset="0"/>
            </a:rPr>
          </a:br>
          <a:r>
            <a:rPr lang="en-US" sz="2300" b="0" i="0" kern="1200">
              <a:latin typeface="Century Gothic" panose="020B0502020202020204" pitchFamily="34" charset="0"/>
            </a:rPr>
            <a:t>not just quantative.</a:t>
          </a:r>
          <a:endParaRPr lang="en-US" sz="2300" kern="1200">
            <a:latin typeface="Century Gothic" panose="020B0502020202020204" pitchFamily="34" charset="0"/>
          </a:endParaRPr>
        </a:p>
      </dsp:txBody>
      <dsp:txXfrm>
        <a:off x="0" y="1837978"/>
        <a:ext cx="10515600" cy="2282175"/>
      </dsp:txXfrm>
    </dsp:sp>
    <dsp:sp modelId="{B970A29E-8046-F241-A8F4-2AE0C8DB10F6}">
      <dsp:nvSpPr>
        <dsp:cNvPr id="0" name=""/>
        <dsp:cNvSpPr/>
      </dsp:nvSpPr>
      <dsp:spPr>
        <a:xfrm>
          <a:off x="525780" y="1498498"/>
          <a:ext cx="7360920"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defRPr b="1"/>
          </a:pPr>
          <a:endParaRPr lang="en-US" sz="2300" kern="1200">
            <a:latin typeface="Century Gothic" panose="020B0502020202020204" pitchFamily="34" charset="0"/>
          </a:endParaRPr>
        </a:p>
        <a:p>
          <a:pPr marL="0" lvl="0" indent="0" algn="l" defTabSz="1022350">
            <a:lnSpc>
              <a:spcPct val="90000"/>
            </a:lnSpc>
            <a:spcBef>
              <a:spcPct val="0"/>
            </a:spcBef>
            <a:spcAft>
              <a:spcPct val="35000"/>
            </a:spcAft>
            <a:buNone/>
            <a:defRPr b="1"/>
          </a:pPr>
          <a:r>
            <a:rPr lang="en-US" sz="2300" kern="1200">
              <a:latin typeface="Century Gothic" panose="020B0502020202020204" pitchFamily="34" charset="0"/>
            </a:rPr>
            <a:t>Factors that affect house prices?</a:t>
          </a:r>
        </a:p>
      </dsp:txBody>
      <dsp:txXfrm>
        <a:off x="558924" y="1531642"/>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5/7/22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6T21:31:47.70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3:10.420"/>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48275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84335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SARAH Accuracy is the ratio of number of correct predictions to the total number of input samples.</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8047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1931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920999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242726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137599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2383813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34811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 </a:t>
            </a:r>
            <a:r>
              <a:rPr lang="en-US" sz="1200" b="0" i="0" u="none" strike="noStrike" kern="1200" dirty="0">
                <a:solidFill>
                  <a:schemeClr val="tx1"/>
                </a:solidFill>
                <a:effectLst/>
                <a:latin typeface="+mn-lt"/>
                <a:ea typeface="+mn-ea"/>
                <a:cs typeface="+mn-cs"/>
              </a:rPr>
              <a:t>Based on data gathered from the UK's Government Website, the Department for Levelling Up, Housing &amp; Communities API, The Transport for West Midlands API, and The Police API. We wanted to create a Machine Learning Model that is able to predict House Prices in the city of Birmingham, UK; based on certain features, such as crime rate, housing features, schools around the area, and easy access to transportation.</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82424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entury Gothic" panose="020B0502020202020204" pitchFamily="34" charset="0"/>
              </a:rPr>
              <a:t>SARAHThe</a:t>
            </a:r>
            <a:r>
              <a:rPr lang="en-US" dirty="0">
                <a:latin typeface="Century Gothic" panose="020B0502020202020204" pitchFamily="34" charset="0"/>
              </a:rPr>
              <a:t> data was gathered from the UK's Government Website, the Department for Levelling Up, Housing &amp; Communities API, The Transport for West Midlands API, and The Police API.</a:t>
            </a:r>
            <a:endParaRPr lang="en-EC" dirty="0"/>
          </a:p>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35987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88088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96051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3238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22112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58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55440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5/7/22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8422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474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6095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816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656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22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327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747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374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781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03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5/7/22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68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5/7/22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431789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5/7/22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1.svg"/><Relationship Id="rId4" Type="http://schemas.openxmlformats.org/officeDocument/2006/relationships/diagramData" Target="../diagrams/data2.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jpe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6.jpeg"/><Relationship Id="rId7"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7.jpeg"/><Relationship Id="rId7" Type="http://schemas.openxmlformats.org/officeDocument/2006/relationships/diagramColors" Target="../diagrams/colors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raharayr/housing-price-predictor.g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shared/85JZW3QTT?:display_count=n&amp;:origin=viz_share_lin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download/releases/3.0/" TargetMode="External"/><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ikit-learn.org/stable/" TargetMode="External"/><Relationship Id="rId5" Type="http://schemas.openxmlformats.org/officeDocument/2006/relationships/hyperlink" Target="http://pandas.pydata.org/" TargetMode="External"/><Relationship Id="rId4" Type="http://schemas.openxmlformats.org/officeDocument/2006/relationships/hyperlink" Target="http://www.numpy.org/"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12"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svg"/><Relationship Id="rId4" Type="http://schemas.openxmlformats.org/officeDocument/2006/relationships/diagramData" Target="../diagrams/data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lobal house prices: Raising the roof | Financial Times">
            <a:extLst>
              <a:ext uri="{FF2B5EF4-FFF2-40B4-BE49-F238E27FC236}">
                <a16:creationId xmlns:a16="http://schemas.microsoft.com/office/drawing/2014/main" id="{BE299EC3-D6DB-5F14-8B34-B0777A8AE143}"/>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l="25"/>
          <a:stretch/>
        </p:blipFill>
        <p:spPr bwMode="auto">
          <a:xfrm>
            <a:off x="2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EA61A"/>
          </a:solidFill>
          <a:ln w="12700"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6094476" y="1058778"/>
            <a:ext cx="5405960" cy="2249906"/>
          </a:xfrm>
        </p:spPr>
        <p:txBody>
          <a:bodyPr vert="horz" lIns="91440" tIns="45720" rIns="91440" bIns="45720" rtlCol="0" anchor="b" anchorCtr="0">
            <a:normAutofit/>
          </a:bodyPr>
          <a:lstStyle/>
          <a:p>
            <a:pPr>
              <a:lnSpc>
                <a:spcPct val="90000"/>
              </a:lnSpc>
            </a:pPr>
            <a:r>
              <a:rPr lang="en-US" sz="3200" b="1" dirty="0">
                <a:solidFill>
                  <a:schemeClr val="tx1"/>
                </a:solidFill>
              </a:rPr>
              <a:t>Birmingham Housing price prediction model</a:t>
            </a:r>
            <a:br>
              <a:rPr lang="en-US" sz="2400" dirty="0">
                <a:solidFill>
                  <a:srgbClr val="FBF9F6"/>
                </a:solidFill>
              </a:rPr>
            </a:br>
            <a:endParaRPr lang="en-US" sz="2400" dirty="0">
              <a:solidFill>
                <a:srgbClr val="FBF9F6"/>
              </a:solidFill>
            </a:endParaRPr>
          </a:p>
        </p:txBody>
      </p:sp>
      <p:sp>
        <p:nvSpPr>
          <p:cNvPr id="7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A61A"/>
          </a:solidFill>
          <a:ln w="38100" cap="rnd">
            <a:solidFill>
              <a:srgbClr val="FEA61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AE74D6D9-BEC5-393C-3FB4-9803A2BC9D2D}"/>
              </a:ext>
            </a:extLst>
          </p:cNvPr>
          <p:cNvSpPr txBox="1">
            <a:spLocks/>
          </p:cNvSpPr>
          <p:nvPr/>
        </p:nvSpPr>
        <p:spPr>
          <a:xfrm>
            <a:off x="5947537" y="3428995"/>
            <a:ext cx="4203707" cy="1571324"/>
          </a:xfrm>
          <a:prstGeom prst="rect">
            <a:avLst/>
          </a:prstGeom>
        </p:spPr>
        <p:txBody>
          <a:bodyPr vert="horz" lIns="91440" tIns="45720" rIns="91440" bIns="45720" numCol="1" rtlCol="0" anchorCtr="0">
            <a:normAutofit fontScale="70000" lnSpcReduction="20000"/>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Sarah </a:t>
            </a:r>
            <a:r>
              <a:rPr lang="en-US" sz="3000" dirty="0" err="1">
                <a:solidFill>
                  <a:schemeClr val="tx1"/>
                </a:solidFill>
                <a:latin typeface="Century Gothic" panose="020B0502020202020204" pitchFamily="34" charset="0"/>
                <a:ea typeface="+mn-ea"/>
                <a:cs typeface="+mn-cs"/>
              </a:rPr>
              <a:t>aray</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err="1">
                <a:solidFill>
                  <a:schemeClr val="tx1"/>
                </a:solidFill>
                <a:latin typeface="Century Gothic" panose="020B0502020202020204" pitchFamily="34" charset="0"/>
                <a:ea typeface="+mn-ea"/>
                <a:cs typeface="+mn-cs"/>
              </a:rPr>
              <a:t>Makaran</a:t>
            </a:r>
            <a:r>
              <a:rPr lang="en-US" sz="3000" dirty="0">
                <a:solidFill>
                  <a:schemeClr val="tx1"/>
                </a:solidFill>
                <a:latin typeface="Century Gothic" panose="020B0502020202020204" pitchFamily="34" charset="0"/>
                <a:ea typeface="+mn-ea"/>
                <a:cs typeface="+mn-cs"/>
              </a:rPr>
              <a:t> </a:t>
            </a:r>
            <a:r>
              <a:rPr lang="en-US" sz="3000" dirty="0" err="1">
                <a:solidFill>
                  <a:schemeClr val="tx1"/>
                </a:solidFill>
                <a:latin typeface="Century Gothic" panose="020B0502020202020204" pitchFamily="34" charset="0"/>
                <a:ea typeface="+mn-ea"/>
                <a:cs typeface="+mn-cs"/>
              </a:rPr>
              <a:t>muhidin</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Simon stevens</a:t>
            </a: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Nawaz khan</a:t>
            </a:r>
            <a:br>
              <a:rPr lang="en-US" sz="2300" dirty="0">
                <a:solidFill>
                  <a:srgbClr val="FBF9F6"/>
                </a:solidFill>
                <a:latin typeface="Century Gothic" panose="020B0502020202020204" pitchFamily="34" charset="0"/>
                <a:ea typeface="+mn-ea"/>
                <a:cs typeface="+mn-cs"/>
              </a:rPr>
            </a:br>
            <a:endParaRPr lang="en-US" sz="2300" dirty="0">
              <a:solidFill>
                <a:srgbClr val="FBF9F6"/>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48BDD"/>
          </a:solidFill>
          <a:ln w="38100" cap="rnd">
            <a:solidFill>
              <a:srgbClr val="448BD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Birmingham Media Eyes — Ocean Outdoor">
            <a:extLst>
              <a:ext uri="{FF2B5EF4-FFF2-40B4-BE49-F238E27FC236}">
                <a16:creationId xmlns:a16="http://schemas.microsoft.com/office/drawing/2014/main" id="{D6348EA4-AAB0-925C-944D-914E56212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38" r="32469" b="-2"/>
          <a:stretch/>
        </p:blipFill>
        <p:spPr bwMode="auto">
          <a:xfrm>
            <a:off x="7447722" y="2093976"/>
            <a:ext cx="4169000" cy="40965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C16CB2-5635-8BFB-22E2-943DBBD89C69}"/>
              </a:ext>
            </a:extLst>
          </p:cNvPr>
          <p:cNvGrpSpPr/>
          <p:nvPr/>
        </p:nvGrpSpPr>
        <p:grpSpPr>
          <a:xfrm>
            <a:off x="859908" y="2069942"/>
            <a:ext cx="7393982" cy="1639321"/>
            <a:chOff x="-1879316" y="658746"/>
            <a:chExt cx="7393982" cy="1639321"/>
          </a:xfrm>
        </p:grpSpPr>
        <p:sp>
          <p:nvSpPr>
            <p:cNvPr id="13" name="Rectangle 12">
              <a:extLst>
                <a:ext uri="{FF2B5EF4-FFF2-40B4-BE49-F238E27FC236}">
                  <a16:creationId xmlns:a16="http://schemas.microsoft.com/office/drawing/2014/main" id="{69D23269-C1BB-15FC-EB21-724FD172531F}"/>
                </a:ext>
              </a:extLst>
            </p:cNvPr>
            <p:cNvSpPr/>
            <p:nvPr/>
          </p:nvSpPr>
          <p:spPr>
            <a:xfrm>
              <a:off x="1198885" y="1737540"/>
              <a:ext cx="4315781" cy="5605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2B893566-9A2F-8EEF-E3CB-7222D6EF4AAB}"/>
                </a:ext>
              </a:extLst>
            </p:cNvPr>
            <p:cNvSpPr txBox="1"/>
            <p:nvPr/>
          </p:nvSpPr>
          <p:spPr>
            <a:xfrm>
              <a:off x="-1879316" y="658746"/>
              <a:ext cx="4315781" cy="5605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endParaRPr lang="en-US" sz="3600" kern="1200" dirty="0">
                <a:latin typeface="Century Gothic" panose="020B0502020202020204" pitchFamily="34" charset="0"/>
              </a:endParaRPr>
            </a:p>
          </p:txBody>
        </p:sp>
      </p:grpSp>
      <p:graphicFrame>
        <p:nvGraphicFramePr>
          <p:cNvPr id="8" name="Content Placeholder 7">
            <a:extLst>
              <a:ext uri="{FF2B5EF4-FFF2-40B4-BE49-F238E27FC236}">
                <a16:creationId xmlns:a16="http://schemas.microsoft.com/office/drawing/2014/main" id="{97440BF8-EE51-8EA6-10DC-40ABA28BB81B}"/>
              </a:ext>
            </a:extLst>
          </p:cNvPr>
          <p:cNvGraphicFramePr>
            <a:graphicFrameLocks noGrp="1"/>
          </p:cNvGraphicFramePr>
          <p:nvPr>
            <p:ph idx="1"/>
            <p:extLst>
              <p:ext uri="{D42A27DB-BD31-4B8C-83A1-F6EECF244321}">
                <p14:modId xmlns:p14="http://schemas.microsoft.com/office/powerpoint/2010/main" val="413620913"/>
              </p:ext>
            </p:extLst>
          </p:nvPr>
        </p:nvGraphicFramePr>
        <p:xfrm>
          <a:off x="838200" y="2069941"/>
          <a:ext cx="5827643" cy="4111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descr="Calculator">
            <a:extLst>
              <a:ext uri="{FF2B5EF4-FFF2-40B4-BE49-F238E27FC236}">
                <a16:creationId xmlns:a16="http://schemas.microsoft.com/office/drawing/2014/main" id="{141FF41C-BBD2-2574-E5E5-9913D206A33B}"/>
              </a:ext>
            </a:extLst>
          </p:cNvPr>
          <p:cNvSpPr/>
          <p:nvPr/>
        </p:nvSpPr>
        <p:spPr>
          <a:xfrm>
            <a:off x="6259735" y="5555863"/>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0210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9C0C7-5A91-82B3-994C-03A2F416D170}"/>
              </a:ext>
            </a:extLst>
          </p:cNvPr>
          <p:cNvSpPr>
            <a:spLocks noGrp="1"/>
          </p:cNvSpPr>
          <p:nvPr>
            <p:ph type="title"/>
          </p:nvPr>
        </p:nvSpPr>
        <p:spPr>
          <a:xfrm>
            <a:off x="576072" y="238539"/>
            <a:ext cx="11018520" cy="1434415"/>
          </a:xfrm>
        </p:spPr>
        <p:txBody>
          <a:bodyPr anchor="b">
            <a:normAutofit/>
          </a:bodyPr>
          <a:lstStyle/>
          <a:p>
            <a:r>
              <a:rPr lang="en-EC" sz="6700" dirty="0"/>
              <a:t>Hypothesis and Predictions</a:t>
            </a:r>
          </a:p>
        </p:txBody>
      </p:sp>
      <p:sp>
        <p:nvSpPr>
          <p:cNvPr id="13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C169"/>
          </a:solidFill>
          <a:ln w="38100" cap="rnd">
            <a:solidFill>
              <a:srgbClr val="FFC16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B0F9B-97EF-6175-07B6-5D911A0EB5B5}"/>
              </a:ext>
            </a:extLst>
          </p:cNvPr>
          <p:cNvSpPr>
            <a:spLocks noGrp="1"/>
          </p:cNvSpPr>
          <p:nvPr>
            <p:ph idx="1"/>
          </p:nvPr>
        </p:nvSpPr>
        <p:spPr>
          <a:xfrm>
            <a:off x="572493" y="2071316"/>
            <a:ext cx="6713552" cy="4119172"/>
          </a:xfrm>
        </p:spPr>
        <p:txBody>
          <a:bodyPr anchor="t">
            <a:normAutofit fontScale="92500" lnSpcReduction="20000"/>
          </a:bodyPr>
          <a:lstStyle/>
          <a:p>
            <a:r>
              <a:rPr lang="en-US" sz="3300" dirty="0">
                <a:latin typeface="Century Gothic" panose="020B0502020202020204" pitchFamily="34" charset="0"/>
              </a:rPr>
              <a:t>Random forest tends to be the ideal candidate for estimating datasets that are more longitudinal in nature with more complexity and randomness, and usually scaling and preprocessing the data does not affect its results, so our guess is </a:t>
            </a:r>
            <a:r>
              <a:rPr lang="en-US" sz="3300" b="1" dirty="0">
                <a:latin typeface="Century Gothic" panose="020B0502020202020204" pitchFamily="34" charset="0"/>
              </a:rPr>
              <a:t>it will perform better in this case.</a:t>
            </a:r>
          </a:p>
          <a:p>
            <a:endParaRPr lang="en-EC" sz="3600" dirty="0">
              <a:latin typeface="Century Gothic" panose="020B0502020202020204" pitchFamily="34" charset="0"/>
            </a:endParaRPr>
          </a:p>
        </p:txBody>
      </p:sp>
      <p:pic>
        <p:nvPicPr>
          <p:cNvPr id="8196" name="Picture 4" descr="University of Birmingham Hybrid Education Partnership | 2U">
            <a:extLst>
              <a:ext uri="{FF2B5EF4-FFF2-40B4-BE49-F238E27FC236}">
                <a16:creationId xmlns:a16="http://schemas.microsoft.com/office/drawing/2014/main" id="{8D8AA20A-DCE8-CB45-3542-09A7D4DA9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0" r="14784"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5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2C5C1-CC5E-15D9-3B4E-044B2470C747}"/>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EC" sz="5600" dirty="0"/>
              <a:t>U</a:t>
            </a:r>
            <a:r>
              <a:rPr lang="en-US" sz="5600" dirty="0"/>
              <a:t>s</a:t>
            </a:r>
            <a:r>
              <a:rPr lang="en-EC" sz="5600" dirty="0"/>
              <a:t>e of accuracy as a measure</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4AC6F4-1B7F-7ED3-EA2A-6A2F45DD411F}"/>
              </a:ext>
            </a:extLst>
          </p:cNvPr>
          <p:cNvGraphicFramePr>
            <a:graphicFrameLocks noGrp="1"/>
          </p:cNvGraphicFramePr>
          <p:nvPr>
            <p:ph idx="1"/>
            <p:extLst>
              <p:ext uri="{D42A27DB-BD31-4B8C-83A1-F6EECF244321}">
                <p14:modId xmlns:p14="http://schemas.microsoft.com/office/powerpoint/2010/main" val="154782415"/>
              </p:ext>
            </p:extLst>
          </p:nvPr>
        </p:nvGraphicFramePr>
        <p:xfrm>
          <a:off x="648305" y="2436807"/>
          <a:ext cx="10915869" cy="33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C84960-2325-6459-5AD8-388B7B2F8B95}"/>
                  </a:ext>
                </a:extLst>
              </p:cNvPr>
              <p:cNvSpPr txBox="1"/>
              <p:nvPr/>
            </p:nvSpPr>
            <p:spPr>
              <a:xfrm>
                <a:off x="3618763" y="6017800"/>
                <a:ext cx="4974952"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𝑐𝑜𝑟𝑟𝑒𝑐𝑡</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𝑚𝑎𝑑𝑒</m:t>
                          </m:r>
                        </m:den>
                      </m:f>
                    </m:oMath>
                  </m:oMathPara>
                </a14:m>
                <a:endParaRPr lang="en-EC" dirty="0"/>
              </a:p>
            </p:txBody>
          </p:sp>
        </mc:Choice>
        <mc:Fallback xmlns="">
          <p:sp>
            <p:nvSpPr>
              <p:cNvPr id="4" name="TextBox 3">
                <a:extLst>
                  <a:ext uri="{FF2B5EF4-FFF2-40B4-BE49-F238E27FC236}">
                    <a16:creationId xmlns:a16="http://schemas.microsoft.com/office/drawing/2014/main" id="{B0C84960-2325-6459-5AD8-388B7B2F8B95}"/>
                  </a:ext>
                </a:extLst>
              </p:cNvPr>
              <p:cNvSpPr txBox="1">
                <a:spLocks noRot="1" noChangeAspect="1" noMove="1" noResize="1" noEditPoints="1" noAdjustHandles="1" noChangeArrowheads="1" noChangeShapeType="1" noTextEdit="1"/>
              </p:cNvSpPr>
              <p:nvPr/>
            </p:nvSpPr>
            <p:spPr>
              <a:xfrm>
                <a:off x="3618763" y="6017800"/>
                <a:ext cx="4974952" cy="575157"/>
              </a:xfrm>
              <a:prstGeom prst="rect">
                <a:avLst/>
              </a:prstGeom>
              <a:blipFill>
                <a:blip r:embed="rId8"/>
                <a:stretch>
                  <a:fillRect l="-1276" t="-6383" r="-765" b="-17021"/>
                </a:stretch>
              </a:blipFill>
            </p:spPr>
            <p:txBody>
              <a:bodyPr/>
              <a:lstStyle/>
              <a:p>
                <a:r>
                  <a:rPr lang="en-EC">
                    <a:noFill/>
                  </a:rPr>
                  <a:t> </a:t>
                </a:r>
              </a:p>
            </p:txBody>
          </p:sp>
        </mc:Fallback>
      </mc:AlternateContent>
    </p:spTree>
    <p:extLst>
      <p:ext uri="{BB962C8B-B14F-4D97-AF65-F5344CB8AC3E}">
        <p14:creationId xmlns:p14="http://schemas.microsoft.com/office/powerpoint/2010/main" val="97292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5B5AA4A2-E4FF-8BE5-921A-C998887EE9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212" b="20788"/>
          <a:stretch/>
        </p:blipFill>
        <p:spPr bwMode="auto">
          <a:xfrm flipH="1">
            <a:off x="21" y="133824"/>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1CCAA-0A2C-9C5F-0DB1-71071DC09971}"/>
              </a:ext>
            </a:extLst>
          </p:cNvPr>
          <p:cNvSpPr>
            <a:spLocks noGrp="1"/>
          </p:cNvSpPr>
          <p:nvPr>
            <p:ph type="title"/>
          </p:nvPr>
        </p:nvSpPr>
        <p:spPr>
          <a:xfrm>
            <a:off x="267629" y="847082"/>
            <a:ext cx="4377523" cy="5123950"/>
          </a:xfrm>
        </p:spPr>
        <p:txBody>
          <a:bodyPr anchor="t">
            <a:normAutofit/>
          </a:bodyPr>
          <a:lstStyle/>
          <a:p>
            <a:r>
              <a:rPr lang="en-EC" sz="6600" dirty="0"/>
              <a:t>FINAL SCORES</a:t>
            </a:r>
            <a:br>
              <a:rPr lang="en-EC" sz="6600" dirty="0"/>
            </a:br>
            <a:r>
              <a:rPr lang="en-EC" sz="6600" dirty="0"/>
              <a:t>UNSCALED</a:t>
            </a:r>
          </a:p>
        </p:txBody>
      </p:sp>
      <p:sp>
        <p:nvSpPr>
          <p:cNvPr id="193"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20" name="Content Placeholder 2">
            <a:extLst>
              <a:ext uri="{FF2B5EF4-FFF2-40B4-BE49-F238E27FC236}">
                <a16:creationId xmlns:a16="http://schemas.microsoft.com/office/drawing/2014/main" id="{6D9394D6-751E-40DD-4F7B-D8CE12DBEAB9}"/>
              </a:ext>
            </a:extLst>
          </p:cNvPr>
          <p:cNvGraphicFramePr>
            <a:graphicFrameLocks noGrp="1"/>
          </p:cNvGraphicFramePr>
          <p:nvPr>
            <p:ph idx="1"/>
            <p:extLst>
              <p:ext uri="{D42A27DB-BD31-4B8C-83A1-F6EECF244321}">
                <p14:modId xmlns:p14="http://schemas.microsoft.com/office/powerpoint/2010/main" val="2247646806"/>
              </p:ext>
            </p:extLst>
          </p:nvPr>
        </p:nvGraphicFramePr>
        <p:xfrm>
          <a:off x="5404104" y="847082"/>
          <a:ext cx="5946648" cy="4988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39681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5B5AA4A2-E4FF-8BE5-921A-C998887EE9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212" b="20788"/>
          <a:stretch/>
        </p:blipFill>
        <p:spPr bwMode="auto">
          <a:xfrm flipH="1">
            <a:off x="21" y="133824"/>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1CCAA-0A2C-9C5F-0DB1-71071DC09971}"/>
              </a:ext>
            </a:extLst>
          </p:cNvPr>
          <p:cNvSpPr>
            <a:spLocks noGrp="1"/>
          </p:cNvSpPr>
          <p:nvPr>
            <p:ph type="title"/>
          </p:nvPr>
        </p:nvSpPr>
        <p:spPr>
          <a:xfrm>
            <a:off x="267629" y="847082"/>
            <a:ext cx="4377523" cy="5123950"/>
          </a:xfrm>
        </p:spPr>
        <p:txBody>
          <a:bodyPr anchor="t">
            <a:normAutofit/>
          </a:bodyPr>
          <a:lstStyle/>
          <a:p>
            <a:r>
              <a:rPr lang="en-EC" sz="6600" dirty="0"/>
              <a:t>FINAL SCORES</a:t>
            </a:r>
            <a:br>
              <a:rPr lang="en-EC" sz="6600" dirty="0"/>
            </a:br>
            <a:r>
              <a:rPr lang="en-EC" sz="6600" dirty="0"/>
              <a:t>SCALED</a:t>
            </a:r>
          </a:p>
        </p:txBody>
      </p:sp>
      <p:sp>
        <p:nvSpPr>
          <p:cNvPr id="193"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20" name="Content Placeholder 2">
            <a:extLst>
              <a:ext uri="{FF2B5EF4-FFF2-40B4-BE49-F238E27FC236}">
                <a16:creationId xmlns:a16="http://schemas.microsoft.com/office/drawing/2014/main" id="{6D9394D6-751E-40DD-4F7B-D8CE12DBEAB9}"/>
              </a:ext>
            </a:extLst>
          </p:cNvPr>
          <p:cNvGraphicFramePr>
            <a:graphicFrameLocks noGrp="1"/>
          </p:cNvGraphicFramePr>
          <p:nvPr>
            <p:ph idx="1"/>
            <p:extLst>
              <p:ext uri="{D42A27DB-BD31-4B8C-83A1-F6EECF244321}">
                <p14:modId xmlns:p14="http://schemas.microsoft.com/office/powerpoint/2010/main" val="3543347569"/>
              </p:ext>
            </p:extLst>
          </p:nvPr>
        </p:nvGraphicFramePr>
        <p:xfrm>
          <a:off x="5404104" y="847082"/>
          <a:ext cx="5946648" cy="4988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873523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B60F8-96EB-B1D9-9AF0-E697C9BDB85E}"/>
              </a:ext>
            </a:extLst>
          </p:cNvPr>
          <p:cNvSpPr>
            <a:spLocks noGrp="1"/>
          </p:cNvSpPr>
          <p:nvPr>
            <p:ph type="title"/>
          </p:nvPr>
        </p:nvSpPr>
        <p:spPr>
          <a:xfrm>
            <a:off x="630936" y="640080"/>
            <a:ext cx="4818888" cy="1481328"/>
          </a:xfrm>
        </p:spPr>
        <p:txBody>
          <a:bodyPr anchor="b">
            <a:normAutofit/>
          </a:bodyPr>
          <a:lstStyle/>
          <a:p>
            <a:r>
              <a:rPr lang="en-EC" sz="5600" dirty="0"/>
              <a:t>Conclusion</a:t>
            </a:r>
          </a:p>
        </p:txBody>
      </p:sp>
      <p:sp>
        <p:nvSpPr>
          <p:cNvPr id="2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D92776-BB83-C614-AE17-FF9BFD5A49DE}"/>
              </a:ext>
            </a:extLst>
          </p:cNvPr>
          <p:cNvSpPr>
            <a:spLocks noGrp="1"/>
          </p:cNvSpPr>
          <p:nvPr>
            <p:ph idx="1"/>
          </p:nvPr>
        </p:nvSpPr>
        <p:spPr>
          <a:xfrm>
            <a:off x="630936" y="2660904"/>
            <a:ext cx="5289642" cy="3547872"/>
          </a:xfrm>
        </p:spPr>
        <p:txBody>
          <a:bodyPr anchor="t">
            <a:noAutofit/>
          </a:bodyPr>
          <a:lstStyle/>
          <a:p>
            <a:r>
              <a:rPr lang="en-EC" sz="2000" dirty="0">
                <a:latin typeface="Century Gothic" panose="020B0502020202020204" pitchFamily="34" charset="0"/>
              </a:rPr>
              <a:t>Unlike our hypothesis suggested, Logistic Regression perfomed better than RFC.</a:t>
            </a:r>
          </a:p>
          <a:p>
            <a:pPr lvl="1"/>
            <a:r>
              <a:rPr lang="en-EC" sz="1600" dirty="0">
                <a:latin typeface="Century Gothic" panose="020B0502020202020204" pitchFamily="34" charset="0"/>
              </a:rPr>
              <a:t>However, the scores were unaffected by scaling. </a:t>
            </a:r>
          </a:p>
          <a:p>
            <a:r>
              <a:rPr lang="en-EC" sz="2000" dirty="0">
                <a:latin typeface="Century Gothic" panose="020B0502020202020204" pitchFamily="34" charset="0"/>
              </a:rPr>
              <a:t>We did not produce feature optimisation, so further features could be added.</a:t>
            </a:r>
          </a:p>
          <a:p>
            <a:r>
              <a:rPr lang="en-EC" sz="2000" dirty="0">
                <a:latin typeface="Century Gothic" panose="020B0502020202020204" pitchFamily="34" charset="0"/>
              </a:rPr>
              <a:t>The model runs well, but accuracy levels could be improved.</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4" name="Graphic 13" descr="Gavel">
            <a:extLst>
              <a:ext uri="{FF2B5EF4-FFF2-40B4-BE49-F238E27FC236}">
                <a16:creationId xmlns:a16="http://schemas.microsoft.com/office/drawing/2014/main" id="{56157005-ABB4-5F17-545C-343476553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114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lcome to my home town: Why there's more to Birmingham than the Bullring  and a distinctive accent | The Independent">
            <a:extLst>
              <a:ext uri="{FF2B5EF4-FFF2-40B4-BE49-F238E27FC236}">
                <a16:creationId xmlns:a16="http://schemas.microsoft.com/office/drawing/2014/main" id="{A500B41E-1B83-24CA-EC5F-B3E7E702B37F}"/>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6198" b="1778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5D7987-EA43-0990-5C72-2C41F5137693}"/>
              </a:ext>
            </a:extLst>
          </p:cNvPr>
          <p:cNvSpPr>
            <a:spLocks noGrp="1"/>
          </p:cNvSpPr>
          <p:nvPr>
            <p:ph type="title"/>
          </p:nvPr>
        </p:nvSpPr>
        <p:spPr>
          <a:xfrm>
            <a:off x="838200" y="365125"/>
            <a:ext cx="10515600" cy="1325563"/>
          </a:xfrm>
        </p:spPr>
        <p:txBody>
          <a:bodyPr>
            <a:normAutofit/>
          </a:bodyPr>
          <a:lstStyle/>
          <a:p>
            <a:r>
              <a:rPr lang="en-EC" sz="7200"/>
              <a:t>Further Considerations</a:t>
            </a:r>
          </a:p>
        </p:txBody>
      </p:sp>
      <p:sp>
        <p:nvSpPr>
          <p:cNvPr id="14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603B07F7-A988-3716-30BB-F2F40E1E9B2B}"/>
              </a:ext>
            </a:extLst>
          </p:cNvPr>
          <p:cNvGraphicFramePr>
            <a:graphicFrameLocks noGrp="1"/>
          </p:cNvGraphicFramePr>
          <p:nvPr>
            <p:ph idx="1"/>
            <p:extLst>
              <p:ext uri="{D42A27DB-BD31-4B8C-83A1-F6EECF244321}">
                <p14:modId xmlns:p14="http://schemas.microsoft.com/office/powerpoint/2010/main" val="2364892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335800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Things to Do in Birmingham, UK">
            <a:extLst>
              <a:ext uri="{FF2B5EF4-FFF2-40B4-BE49-F238E27FC236}">
                <a16:creationId xmlns:a16="http://schemas.microsoft.com/office/drawing/2014/main" id="{25335898-F287-C184-A055-54C59A0CE3BF}"/>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BECDFF-2109-26EC-1CB4-A5D78B5FE2B2}"/>
              </a:ext>
            </a:extLst>
          </p:cNvPr>
          <p:cNvSpPr>
            <a:spLocks noGrp="1"/>
          </p:cNvSpPr>
          <p:nvPr>
            <p:ph type="title"/>
          </p:nvPr>
        </p:nvSpPr>
        <p:spPr>
          <a:xfrm>
            <a:off x="838200" y="365125"/>
            <a:ext cx="10515600" cy="1325563"/>
          </a:xfrm>
        </p:spPr>
        <p:txBody>
          <a:bodyPr>
            <a:normAutofit/>
          </a:bodyPr>
          <a:lstStyle/>
          <a:p>
            <a:r>
              <a:rPr lang="en-EC" sz="7200"/>
              <a:t>Further Considerations</a:t>
            </a:r>
          </a:p>
        </p:txBody>
      </p:sp>
      <p:sp>
        <p:nvSpPr>
          <p:cNvPr id="8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52" name="Content Placeholder 2">
            <a:extLst>
              <a:ext uri="{FF2B5EF4-FFF2-40B4-BE49-F238E27FC236}">
                <a16:creationId xmlns:a16="http://schemas.microsoft.com/office/drawing/2014/main" id="{4CBF449A-2089-47E9-CBA9-9AE7894019BC}"/>
              </a:ext>
            </a:extLst>
          </p:cNvPr>
          <p:cNvGraphicFramePr>
            <a:graphicFrameLocks noGrp="1"/>
          </p:cNvGraphicFramePr>
          <p:nvPr>
            <p:ph idx="1"/>
            <p:extLst>
              <p:ext uri="{D42A27DB-BD31-4B8C-83A1-F6EECF244321}">
                <p14:modId xmlns:p14="http://schemas.microsoft.com/office/powerpoint/2010/main" val="4190070612"/>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759431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937A5-B633-AE1D-FAE2-354B786F0A46}"/>
              </a:ext>
            </a:extLst>
          </p:cNvPr>
          <p:cNvSpPr>
            <a:spLocks noGrp="1"/>
          </p:cNvSpPr>
          <p:nvPr>
            <p:ph type="title"/>
          </p:nvPr>
        </p:nvSpPr>
        <p:spPr>
          <a:xfrm>
            <a:off x="2612570" y="1420591"/>
            <a:ext cx="6932873" cy="1133038"/>
          </a:xfrm>
        </p:spPr>
        <p:txBody>
          <a:bodyPr anchor="b">
            <a:normAutofit/>
          </a:bodyPr>
          <a:lstStyle/>
          <a:p>
            <a:r>
              <a:rPr lang="en-EC" sz="6600" dirty="0">
                <a:solidFill>
                  <a:srgbClr val="FFFFFF"/>
                </a:solidFill>
              </a:rPr>
              <a:t>Any Questions?</a:t>
            </a:r>
          </a:p>
        </p:txBody>
      </p:sp>
      <p:sp>
        <p:nvSpPr>
          <p:cNvPr id="3" name="Content Placeholder 2">
            <a:extLst>
              <a:ext uri="{FF2B5EF4-FFF2-40B4-BE49-F238E27FC236}">
                <a16:creationId xmlns:a16="http://schemas.microsoft.com/office/drawing/2014/main" id="{C3D95BAD-BB75-B10B-7519-CAD5B6102A5B}"/>
              </a:ext>
            </a:extLst>
          </p:cNvPr>
          <p:cNvSpPr>
            <a:spLocks noGrp="1"/>
          </p:cNvSpPr>
          <p:nvPr>
            <p:ph idx="1"/>
          </p:nvPr>
        </p:nvSpPr>
        <p:spPr>
          <a:xfrm>
            <a:off x="2612571" y="2694219"/>
            <a:ext cx="6809014" cy="2514596"/>
          </a:xfrm>
        </p:spPr>
        <p:txBody>
          <a:bodyPr>
            <a:normAutofit/>
          </a:bodyPr>
          <a:lstStyle/>
          <a:p>
            <a:r>
              <a:rPr lang="en-US" sz="3600" b="1" dirty="0">
                <a:hlinkClick r:id="rId3">
                  <a:extLst>
                    <a:ext uri="{A12FA001-AC4F-418D-AE19-62706E023703}">
                      <ahyp:hlinkClr xmlns:ahyp="http://schemas.microsoft.com/office/drawing/2018/hyperlinkcolor" val="tx"/>
                    </a:ext>
                  </a:extLst>
                </a:hlinkClick>
              </a:rPr>
              <a:t>https://github.com/saraharayr/housing-price-predictor.git</a:t>
            </a:r>
            <a:endParaRPr lang="en-US" sz="3600" b="1" dirty="0"/>
          </a:p>
          <a:p>
            <a:pPr marL="0" indent="0">
              <a:buNone/>
            </a:pPr>
            <a:endParaRPr lang="en-EC" sz="2600" dirty="0">
              <a:solidFill>
                <a:srgbClr val="FFFFFF"/>
              </a:solidFill>
            </a:endParaRPr>
          </a:p>
        </p:txBody>
      </p:sp>
    </p:spTree>
    <p:extLst>
      <p:ext uri="{BB962C8B-B14F-4D97-AF65-F5344CB8AC3E}">
        <p14:creationId xmlns:p14="http://schemas.microsoft.com/office/powerpoint/2010/main" val="283330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4B0DB-BD78-BAE8-97F5-71A8367FCC74}"/>
              </a:ext>
            </a:extLst>
          </p:cNvPr>
          <p:cNvSpPr>
            <a:spLocks noGrp="1"/>
          </p:cNvSpPr>
          <p:nvPr>
            <p:ph type="title"/>
          </p:nvPr>
        </p:nvSpPr>
        <p:spPr>
          <a:xfrm>
            <a:off x="640080" y="325369"/>
            <a:ext cx="4368602" cy="1956841"/>
          </a:xfrm>
        </p:spPr>
        <p:txBody>
          <a:bodyPr anchor="b">
            <a:normAutofit/>
          </a:bodyPr>
          <a:lstStyle/>
          <a:p>
            <a:pPr>
              <a:lnSpc>
                <a:spcPct val="90000"/>
              </a:lnSpc>
            </a:pPr>
            <a:r>
              <a:rPr lang="en-EC" sz="5600"/>
              <a:t>Background</a:t>
            </a:r>
            <a:endParaRPr lang="en-EC" sz="5600" dirty="0"/>
          </a:p>
        </p:txBody>
      </p:sp>
      <p:sp>
        <p:nvSpPr>
          <p:cNvPr id="19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B9AE1"/>
          </a:solidFill>
          <a:ln w="38100" cap="rnd">
            <a:solidFill>
              <a:srgbClr val="5B9AE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B7449C-3A4D-2F33-0E77-06405C3340C1}"/>
              </a:ext>
            </a:extLst>
          </p:cNvPr>
          <p:cNvSpPr>
            <a:spLocks noGrp="1"/>
          </p:cNvSpPr>
          <p:nvPr>
            <p:ph idx="1"/>
          </p:nvPr>
        </p:nvSpPr>
        <p:spPr>
          <a:xfrm>
            <a:off x="640080" y="2872899"/>
            <a:ext cx="4243589" cy="3320668"/>
          </a:xfrm>
        </p:spPr>
        <p:txBody>
          <a:bodyPr>
            <a:normAutofit lnSpcReduction="10000"/>
          </a:bodyPr>
          <a:lstStyle/>
          <a:p>
            <a:pPr>
              <a:lnSpc>
                <a:spcPct val="100000"/>
              </a:lnSpc>
            </a:pPr>
            <a:r>
              <a:rPr lang="en-US" sz="2400" dirty="0">
                <a:latin typeface="Century Gothic" panose="020B0502020202020204" pitchFamily="34" charset="0"/>
              </a:rPr>
              <a:t>Create a Machine Learning Model that can predict House Prices in the city of Birmingham, UK.</a:t>
            </a:r>
          </a:p>
          <a:p>
            <a:pPr>
              <a:lnSpc>
                <a:spcPct val="100000"/>
              </a:lnSpc>
            </a:pPr>
            <a:r>
              <a:rPr lang="en-US" sz="2400" dirty="0">
                <a:latin typeface="Century Gothic" panose="020B0502020202020204" pitchFamily="34" charset="0"/>
              </a:rPr>
              <a:t>Based on specific features about the area and the houses in general.</a:t>
            </a:r>
          </a:p>
          <a:p>
            <a:pPr marL="0" indent="0">
              <a:lnSpc>
                <a:spcPct val="100000"/>
              </a:lnSpc>
              <a:buNone/>
            </a:pPr>
            <a:endParaRPr lang="en-EC" sz="2200" dirty="0">
              <a:latin typeface="Century Gothic" panose="020B0502020202020204" pitchFamily="34" charset="0"/>
            </a:endParaRPr>
          </a:p>
        </p:txBody>
      </p:sp>
      <p:pic>
        <p:nvPicPr>
          <p:cNvPr id="3074" name="Picture 2" descr="Birmingham - Wikipedia">
            <a:extLst>
              <a:ext uri="{FF2B5EF4-FFF2-40B4-BE49-F238E27FC236}">
                <a16:creationId xmlns:a16="http://schemas.microsoft.com/office/drawing/2014/main" id="{135BE096-CE9E-A4D9-46CB-D19E46FC9D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2" r="2151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EF43A-7100-3AA6-E0BE-D96E91483A94}"/>
              </a:ext>
            </a:extLst>
          </p:cNvPr>
          <p:cNvSpPr>
            <a:spLocks noGrp="1"/>
          </p:cNvSpPr>
          <p:nvPr>
            <p:ph type="title"/>
          </p:nvPr>
        </p:nvSpPr>
        <p:spPr>
          <a:xfrm>
            <a:off x="4094124" y="160747"/>
            <a:ext cx="7600520" cy="1783080"/>
          </a:xfrm>
        </p:spPr>
        <p:txBody>
          <a:bodyPr anchor="b">
            <a:normAutofit/>
          </a:bodyPr>
          <a:lstStyle/>
          <a:p>
            <a:pPr>
              <a:lnSpc>
                <a:spcPct val="90000"/>
              </a:lnSpc>
            </a:pPr>
            <a:r>
              <a:rPr lang="en-EC" sz="5600" dirty="0"/>
              <a:t>About the Data</a:t>
            </a:r>
          </a:p>
        </p:txBody>
      </p:sp>
      <p:sp>
        <p:nvSpPr>
          <p:cNvPr id="8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5C1D1"/>
          </a:solidFill>
          <a:ln w="38100" cap="rnd">
            <a:solidFill>
              <a:srgbClr val="45C1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4" descr="Shopping in Birmingham - Visit Birmingham">
            <a:extLst>
              <a:ext uri="{FF2B5EF4-FFF2-40B4-BE49-F238E27FC236}">
                <a16:creationId xmlns:a16="http://schemas.microsoft.com/office/drawing/2014/main" id="{B5AE2E69-442C-26E7-5B13-A73BFF6D9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54" r="21792"/>
          <a:stretch/>
        </p:blipFill>
        <p:spPr bwMode="auto">
          <a:xfrm>
            <a:off x="1" y="10"/>
            <a:ext cx="4068416"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2" name="Picture 8" descr="Contact Us - Transport for West Midlands">
            <a:extLst>
              <a:ext uri="{FF2B5EF4-FFF2-40B4-BE49-F238E27FC236}">
                <a16:creationId xmlns:a16="http://schemas.microsoft.com/office/drawing/2014/main" id="{45A119AE-162A-77D3-28FE-57D05A050F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2584" y="4422227"/>
            <a:ext cx="2843784" cy="22750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mycommunity.org.uk/files/logos/_large/mhclg_tra...">
            <a:extLst>
              <a:ext uri="{FF2B5EF4-FFF2-40B4-BE49-F238E27FC236}">
                <a16:creationId xmlns:a16="http://schemas.microsoft.com/office/drawing/2014/main" id="{C5A9BA1D-A8BD-B728-83BE-08E2AD478D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72584" y="2601805"/>
            <a:ext cx="2843784" cy="18924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your pay – National Living and Minimum Wage">
            <a:extLst>
              <a:ext uri="{FF2B5EF4-FFF2-40B4-BE49-F238E27FC236}">
                <a16:creationId xmlns:a16="http://schemas.microsoft.com/office/drawing/2014/main" id="{45324E71-E79B-E567-5C68-60942A7F8B6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0768" y="5061648"/>
            <a:ext cx="1712065" cy="967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ome | West Midlands Police">
            <a:extLst>
              <a:ext uri="{FF2B5EF4-FFF2-40B4-BE49-F238E27FC236}">
                <a16:creationId xmlns:a16="http://schemas.microsoft.com/office/drawing/2014/main" id="{11F150F5-12F4-755C-2B71-19B1F5D7BC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067836" y="3101465"/>
            <a:ext cx="2437928" cy="128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703DB00-577B-9534-EC3B-49A6F4C4914C}"/>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r>
              <a:rPr lang="en-US" sz="4500" dirty="0"/>
              <a:t>Data Collection and Feature Engineering</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A9D07"/>
          </a:solidFill>
          <a:ln w="38100" cap="rnd">
            <a:solidFill>
              <a:srgbClr val="FA9D0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C63DB71-CE23-2A96-9865-EB83A2A5622B}"/>
              </a:ext>
            </a:extLst>
          </p:cNvPr>
          <p:cNvSpPr>
            <a:spLocks noGrp="1"/>
          </p:cNvSpPr>
          <p:nvPr>
            <p:ph sz="half" idx="1"/>
          </p:nvPr>
        </p:nvSpPr>
        <p:spPr>
          <a:xfrm>
            <a:off x="572493" y="2071316"/>
            <a:ext cx="6713552" cy="4119172"/>
          </a:xfrm>
        </p:spPr>
        <p:txBody>
          <a:bodyPr anchor="t">
            <a:normAutofit/>
          </a:bodyPr>
          <a:lstStyle/>
          <a:p>
            <a:pPr>
              <a:lnSpc>
                <a:spcPct val="100000"/>
              </a:lnSpc>
            </a:pPr>
            <a:r>
              <a:rPr lang="en-EC" sz="2000" dirty="0">
                <a:latin typeface="Century Gothic" panose="020B0502020202020204" pitchFamily="34" charset="0"/>
              </a:rPr>
              <a:t>We used Jupyter Notebook and Pandas to call different APIs, and create a data set that was suitable for the model. Taking into consideration the feautures we found the most relevant:</a:t>
            </a:r>
          </a:p>
          <a:p>
            <a:pPr lvl="1">
              <a:lnSpc>
                <a:spcPct val="100000"/>
              </a:lnSpc>
            </a:pPr>
            <a:r>
              <a:rPr lang="en-EC" sz="2000" dirty="0">
                <a:latin typeface="Century Gothic" panose="020B0502020202020204" pitchFamily="34" charset="0"/>
              </a:rPr>
              <a:t>Crime Rates</a:t>
            </a:r>
          </a:p>
          <a:p>
            <a:pPr lvl="1">
              <a:lnSpc>
                <a:spcPct val="100000"/>
              </a:lnSpc>
            </a:pPr>
            <a:r>
              <a:rPr lang="en-EC" sz="2000" dirty="0">
                <a:latin typeface="Century Gothic" panose="020B0502020202020204" pitchFamily="34" charset="0"/>
              </a:rPr>
              <a:t>Transportation</a:t>
            </a:r>
          </a:p>
          <a:p>
            <a:pPr lvl="1">
              <a:lnSpc>
                <a:spcPct val="100000"/>
              </a:lnSpc>
            </a:pPr>
            <a:r>
              <a:rPr lang="en-EC" sz="2000" dirty="0">
                <a:latin typeface="Century Gothic" panose="020B0502020202020204" pitchFamily="34" charset="0"/>
              </a:rPr>
              <a:t>Property Types</a:t>
            </a:r>
          </a:p>
          <a:p>
            <a:pPr lvl="1">
              <a:lnSpc>
                <a:spcPct val="100000"/>
              </a:lnSpc>
            </a:pPr>
            <a:r>
              <a:rPr lang="en-EC" sz="2000" dirty="0">
                <a:latin typeface="Century Gothic" panose="020B0502020202020204" pitchFamily="34" charset="0"/>
              </a:rPr>
              <a:t>Schools in the area</a:t>
            </a:r>
          </a:p>
          <a:p>
            <a:pPr lvl="1">
              <a:lnSpc>
                <a:spcPct val="100000"/>
              </a:lnSpc>
            </a:pPr>
            <a:r>
              <a:rPr lang="en-EC" sz="2000" dirty="0">
                <a:latin typeface="Century Gothic" panose="020B0502020202020204" pitchFamily="34" charset="0"/>
              </a:rPr>
              <a:t>Postcode</a:t>
            </a:r>
          </a:p>
        </p:txBody>
      </p:sp>
      <p:pic>
        <p:nvPicPr>
          <p:cNvPr id="6152" name="Picture 8" descr="Everything you need to know about moving to Birmingham | Bricks &amp; Mortar |  The Times">
            <a:extLst>
              <a:ext uri="{FF2B5EF4-FFF2-40B4-BE49-F238E27FC236}">
                <a16:creationId xmlns:a16="http://schemas.microsoft.com/office/drawing/2014/main" id="{401CC6CA-81D4-1CDD-341B-F2B20C6DC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4" r="20431"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ndas (software) - Wikipedia">
            <a:extLst>
              <a:ext uri="{FF2B5EF4-FFF2-40B4-BE49-F238E27FC236}">
                <a16:creationId xmlns:a16="http://schemas.microsoft.com/office/drawing/2014/main" id="{910C5246-B742-3C99-1BF4-44742B1682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008" y="5229921"/>
            <a:ext cx="3532036" cy="12432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roject Jupyter - Wikipedia">
            <a:extLst>
              <a:ext uri="{FF2B5EF4-FFF2-40B4-BE49-F238E27FC236}">
                <a16:creationId xmlns:a16="http://schemas.microsoft.com/office/drawing/2014/main" id="{D7C9AF78-13D0-DDE1-5F0A-3339A2E50E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98657" y="4764215"/>
            <a:ext cx="1719335" cy="199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5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D823-65DD-F9D9-CAA2-B9B8C01A6004}"/>
              </a:ext>
            </a:extLst>
          </p:cNvPr>
          <p:cNvSpPr>
            <a:spLocks noGrp="1"/>
          </p:cNvSpPr>
          <p:nvPr>
            <p:ph type="title"/>
          </p:nvPr>
        </p:nvSpPr>
        <p:spPr>
          <a:xfrm>
            <a:off x="635000" y="634029"/>
            <a:ext cx="10921640" cy="1314698"/>
          </a:xfrm>
        </p:spPr>
        <p:txBody>
          <a:bodyPr anchor="ctr">
            <a:normAutofit/>
          </a:bodyPr>
          <a:lstStyle/>
          <a:p>
            <a:pPr algn="ctr"/>
            <a:r>
              <a:rPr lang="en-EC" sz="7200" dirty="0"/>
              <a:t>DATA SETS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F43B025-FC3E-EE13-44DB-5E3A7460A6BF}"/>
              </a:ext>
            </a:extLst>
          </p:cNvPr>
          <p:cNvSpPr>
            <a:spLocks noGrp="1"/>
          </p:cNvSpPr>
          <p:nvPr>
            <p:ph idx="1"/>
          </p:nvPr>
        </p:nvSpPr>
        <p:spPr>
          <a:xfrm>
            <a:off x="294102" y="6130867"/>
            <a:ext cx="9953870" cy="2884409"/>
          </a:xfrm>
        </p:spPr>
        <p:txBody>
          <a:bodyPr/>
          <a:lstStyle/>
          <a:p>
            <a:r>
              <a:rPr lang="en-EC" dirty="0">
                <a:latin typeface="Century Gothic" panose="020B0502020202020204" pitchFamily="34" charset="0"/>
              </a:rPr>
              <a:t>ETL phase and linkage of datasets</a:t>
            </a:r>
          </a:p>
        </p:txBody>
      </p:sp>
      <p:sp>
        <p:nvSpPr>
          <p:cNvPr id="28" name="Rectangle: Rounded Corners 4">
            <a:extLst>
              <a:ext uri="{FF2B5EF4-FFF2-40B4-BE49-F238E27FC236}">
                <a16:creationId xmlns:a16="http://schemas.microsoft.com/office/drawing/2014/main" id="{48E96706-CDC7-37E8-C039-10145BB81C81}"/>
              </a:ext>
            </a:extLst>
          </p:cNvPr>
          <p:cNvSpPr/>
          <p:nvPr/>
        </p:nvSpPr>
        <p:spPr>
          <a:xfrm>
            <a:off x="692476" y="2471393"/>
            <a:ext cx="1932495" cy="10935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29" name="Rectangle: Rounded Corners 5">
            <a:extLst>
              <a:ext uri="{FF2B5EF4-FFF2-40B4-BE49-F238E27FC236}">
                <a16:creationId xmlns:a16="http://schemas.microsoft.com/office/drawing/2014/main" id="{1EF5E3E4-148C-6AD7-8426-4E8C4A425777}"/>
              </a:ext>
            </a:extLst>
          </p:cNvPr>
          <p:cNvSpPr/>
          <p:nvPr/>
        </p:nvSpPr>
        <p:spPr>
          <a:xfrm>
            <a:off x="288656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0" name="Rectangle: Rounded Corners 6">
            <a:extLst>
              <a:ext uri="{FF2B5EF4-FFF2-40B4-BE49-F238E27FC236}">
                <a16:creationId xmlns:a16="http://schemas.microsoft.com/office/drawing/2014/main" id="{756C5631-F0D1-3918-29B9-0C75AB90EE53}"/>
              </a:ext>
            </a:extLst>
          </p:cNvPr>
          <p:cNvSpPr/>
          <p:nvPr/>
        </p:nvSpPr>
        <p:spPr>
          <a:xfrm>
            <a:off x="508065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1" name="Rectangle: Rounded Corners 7">
            <a:extLst>
              <a:ext uri="{FF2B5EF4-FFF2-40B4-BE49-F238E27FC236}">
                <a16:creationId xmlns:a16="http://schemas.microsoft.com/office/drawing/2014/main" id="{DE21F7B8-68E0-E01F-853E-9B1DBA75C439}"/>
              </a:ext>
            </a:extLst>
          </p:cNvPr>
          <p:cNvSpPr/>
          <p:nvPr/>
        </p:nvSpPr>
        <p:spPr>
          <a:xfrm>
            <a:off x="7274743"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2" name="Rectangle: Rounded Corners 8">
            <a:extLst>
              <a:ext uri="{FF2B5EF4-FFF2-40B4-BE49-F238E27FC236}">
                <a16:creationId xmlns:a16="http://schemas.microsoft.com/office/drawing/2014/main" id="{037A07A1-E37F-E3D0-9AC3-26728F299BFA}"/>
              </a:ext>
            </a:extLst>
          </p:cNvPr>
          <p:cNvSpPr/>
          <p:nvPr/>
        </p:nvSpPr>
        <p:spPr>
          <a:xfrm>
            <a:off x="9468832"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3" name="TextBox 32">
            <a:extLst>
              <a:ext uri="{FF2B5EF4-FFF2-40B4-BE49-F238E27FC236}">
                <a16:creationId xmlns:a16="http://schemas.microsoft.com/office/drawing/2014/main" id="{D7BB3C50-F6A3-2C14-F548-B6A3749EF44C}"/>
              </a:ext>
            </a:extLst>
          </p:cNvPr>
          <p:cNvSpPr txBox="1"/>
          <p:nvPr/>
        </p:nvSpPr>
        <p:spPr>
          <a:xfrm>
            <a:off x="932859" y="2541094"/>
            <a:ext cx="1451728" cy="923330"/>
          </a:xfrm>
          <a:prstGeom prst="rect">
            <a:avLst/>
          </a:prstGeom>
          <a:noFill/>
        </p:spPr>
        <p:txBody>
          <a:bodyPr wrap="square" rtlCol="0">
            <a:spAutoFit/>
          </a:bodyPr>
          <a:lstStyle/>
          <a:p>
            <a:pPr algn="ctr"/>
            <a:r>
              <a:rPr lang="en-GB" b="1" dirty="0">
                <a:latin typeface="Century Gothic" panose="020B0502020202020204" pitchFamily="34" charset="0"/>
              </a:rPr>
              <a:t>School location      Data</a:t>
            </a:r>
            <a:endParaRPr lang="en-GB" sz="1200" dirty="0">
              <a:latin typeface="Century Gothic" panose="020B0502020202020204" pitchFamily="34" charset="0"/>
            </a:endParaRPr>
          </a:p>
        </p:txBody>
      </p:sp>
      <p:sp>
        <p:nvSpPr>
          <p:cNvPr id="34" name="TextBox 33">
            <a:extLst>
              <a:ext uri="{FF2B5EF4-FFF2-40B4-BE49-F238E27FC236}">
                <a16:creationId xmlns:a16="http://schemas.microsoft.com/office/drawing/2014/main" id="{03FCC683-9F70-6E63-4685-0818BAD15D26}"/>
              </a:ext>
            </a:extLst>
          </p:cNvPr>
          <p:cNvSpPr txBox="1"/>
          <p:nvPr/>
        </p:nvSpPr>
        <p:spPr>
          <a:xfrm>
            <a:off x="3126948" y="2529959"/>
            <a:ext cx="1451728" cy="707886"/>
          </a:xfrm>
          <a:prstGeom prst="rect">
            <a:avLst/>
          </a:prstGeom>
          <a:noFill/>
        </p:spPr>
        <p:txBody>
          <a:bodyPr wrap="square" rtlCol="0">
            <a:spAutoFit/>
          </a:bodyPr>
          <a:lstStyle/>
          <a:p>
            <a:pPr algn="ctr"/>
            <a:r>
              <a:rPr lang="en-GB" sz="2000" b="1" dirty="0" err="1">
                <a:latin typeface="Century Gothic" panose="020B0502020202020204" pitchFamily="34" charset="0"/>
              </a:rPr>
              <a:t>Ofstead</a:t>
            </a:r>
            <a:r>
              <a:rPr lang="en-GB" sz="2000" b="1" dirty="0">
                <a:latin typeface="Century Gothic" panose="020B0502020202020204" pitchFamily="34" charset="0"/>
              </a:rPr>
              <a:t> </a:t>
            </a:r>
          </a:p>
          <a:p>
            <a:pPr algn="ctr"/>
            <a:r>
              <a:rPr lang="en-GB" sz="2000" b="1" dirty="0">
                <a:latin typeface="Century Gothic" panose="020B0502020202020204" pitchFamily="34" charset="0"/>
              </a:rPr>
              <a:t>Data</a:t>
            </a:r>
            <a:endParaRPr lang="en-GB" sz="1100" dirty="0">
              <a:latin typeface="Century Gothic" panose="020B0502020202020204" pitchFamily="34" charset="0"/>
            </a:endParaRPr>
          </a:p>
        </p:txBody>
      </p:sp>
      <p:sp>
        <p:nvSpPr>
          <p:cNvPr id="35" name="TextBox 34">
            <a:extLst>
              <a:ext uri="{FF2B5EF4-FFF2-40B4-BE49-F238E27FC236}">
                <a16:creationId xmlns:a16="http://schemas.microsoft.com/office/drawing/2014/main" id="{8CB65596-F2E0-450D-C569-4443262B26C1}"/>
              </a:ext>
            </a:extLst>
          </p:cNvPr>
          <p:cNvSpPr txBox="1"/>
          <p:nvPr/>
        </p:nvSpPr>
        <p:spPr>
          <a:xfrm>
            <a:off x="5321037" y="2529959"/>
            <a:ext cx="1451728" cy="1015663"/>
          </a:xfrm>
          <a:prstGeom prst="rect">
            <a:avLst/>
          </a:prstGeom>
          <a:solidFill>
            <a:schemeClr val="accent2"/>
          </a:solidFill>
        </p:spPr>
        <p:txBody>
          <a:bodyPr wrap="square" rtlCol="0">
            <a:spAutoFit/>
          </a:bodyPr>
          <a:lstStyle/>
          <a:p>
            <a:pPr algn="ctr"/>
            <a:r>
              <a:rPr lang="en-GB" sz="2000" b="1" dirty="0">
                <a:latin typeface="Century Gothic" panose="020B0502020202020204" pitchFamily="34" charset="0"/>
              </a:rPr>
              <a:t>House pricing Data</a:t>
            </a:r>
            <a:endParaRPr lang="en-GB" sz="1100" dirty="0">
              <a:latin typeface="Century Gothic" panose="020B0502020202020204" pitchFamily="34" charset="0"/>
            </a:endParaRPr>
          </a:p>
        </p:txBody>
      </p:sp>
      <p:sp>
        <p:nvSpPr>
          <p:cNvPr id="36" name="TextBox 35">
            <a:extLst>
              <a:ext uri="{FF2B5EF4-FFF2-40B4-BE49-F238E27FC236}">
                <a16:creationId xmlns:a16="http://schemas.microsoft.com/office/drawing/2014/main" id="{EB747804-B2F5-700B-AAF0-98ACE54A8ADC}"/>
              </a:ext>
            </a:extLst>
          </p:cNvPr>
          <p:cNvSpPr txBox="1"/>
          <p:nvPr/>
        </p:nvSpPr>
        <p:spPr>
          <a:xfrm>
            <a:off x="7515126" y="2541094"/>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Crime rate Data</a:t>
            </a:r>
            <a:endParaRPr lang="en-GB" sz="1100" dirty="0">
              <a:latin typeface="Century Gothic" panose="020B0502020202020204" pitchFamily="34" charset="0"/>
            </a:endParaRPr>
          </a:p>
        </p:txBody>
      </p:sp>
      <p:sp>
        <p:nvSpPr>
          <p:cNvPr id="37" name="TextBox 36">
            <a:extLst>
              <a:ext uri="{FF2B5EF4-FFF2-40B4-BE49-F238E27FC236}">
                <a16:creationId xmlns:a16="http://schemas.microsoft.com/office/drawing/2014/main" id="{C43A4A49-3854-97F4-04E0-648F971BD4A9}"/>
              </a:ext>
            </a:extLst>
          </p:cNvPr>
          <p:cNvSpPr txBox="1"/>
          <p:nvPr/>
        </p:nvSpPr>
        <p:spPr>
          <a:xfrm>
            <a:off x="9709215" y="2521855"/>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Bus Route Data</a:t>
            </a:r>
            <a:endParaRPr lang="en-GB" sz="1100" dirty="0">
              <a:latin typeface="Century Gothic" panose="020B0502020202020204" pitchFamily="34" charset="0"/>
            </a:endParaRPr>
          </a:p>
        </p:txBody>
      </p:sp>
      <p:sp>
        <p:nvSpPr>
          <p:cNvPr id="38" name="Rectangle: Rounded Corners 14">
            <a:extLst>
              <a:ext uri="{FF2B5EF4-FFF2-40B4-BE49-F238E27FC236}">
                <a16:creationId xmlns:a16="http://schemas.microsoft.com/office/drawing/2014/main" id="{B633F0C6-8D9B-1FA7-9C10-B5B066259D8A}"/>
              </a:ext>
            </a:extLst>
          </p:cNvPr>
          <p:cNvSpPr/>
          <p:nvPr/>
        </p:nvSpPr>
        <p:spPr>
          <a:xfrm>
            <a:off x="5080653" y="5055411"/>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9" name="TextBox 38">
            <a:extLst>
              <a:ext uri="{FF2B5EF4-FFF2-40B4-BE49-F238E27FC236}">
                <a16:creationId xmlns:a16="http://schemas.microsoft.com/office/drawing/2014/main" id="{87EB5118-3167-5C1F-B604-4B20B12E9FE4}"/>
              </a:ext>
            </a:extLst>
          </p:cNvPr>
          <p:cNvSpPr txBox="1"/>
          <p:nvPr/>
        </p:nvSpPr>
        <p:spPr>
          <a:xfrm>
            <a:off x="5316124" y="5125112"/>
            <a:ext cx="1451728" cy="646331"/>
          </a:xfrm>
          <a:prstGeom prst="rect">
            <a:avLst/>
          </a:prstGeom>
          <a:solidFill>
            <a:schemeClr val="accent2"/>
          </a:solidFill>
        </p:spPr>
        <p:txBody>
          <a:bodyPr wrap="square" rtlCol="0">
            <a:spAutoFit/>
          </a:bodyPr>
          <a:lstStyle/>
          <a:p>
            <a:pPr algn="ctr"/>
            <a:r>
              <a:rPr lang="en-GB" b="1" dirty="0">
                <a:latin typeface="Century Gothic" panose="020B0502020202020204" pitchFamily="34" charset="0"/>
              </a:rPr>
              <a:t>Combined Data</a:t>
            </a:r>
            <a:endParaRPr lang="en-GB" sz="1200" dirty="0">
              <a:latin typeface="Century Gothic" panose="020B0502020202020204" pitchFamily="34" charset="0"/>
            </a:endParaRPr>
          </a:p>
        </p:txBody>
      </p:sp>
      <p:cxnSp>
        <p:nvCxnSpPr>
          <p:cNvPr id="40" name="Straight Arrow Connector 39">
            <a:extLst>
              <a:ext uri="{FF2B5EF4-FFF2-40B4-BE49-F238E27FC236}">
                <a16:creationId xmlns:a16="http://schemas.microsoft.com/office/drawing/2014/main" id="{CDEE60CE-C862-D6D5-C061-F623ED3BF45B}"/>
              </a:ext>
            </a:extLst>
          </p:cNvPr>
          <p:cNvCxnSpPr>
            <a:stCxn id="28" idx="2"/>
            <a:endCxn id="38" idx="1"/>
          </p:cNvCxnSpPr>
          <p:nvPr/>
        </p:nvCxnSpPr>
        <p:spPr>
          <a:xfrm>
            <a:off x="1658724" y="3564903"/>
            <a:ext cx="3421929" cy="203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C730A6-C2D4-8150-39B6-49C3D8AE2C8D}"/>
              </a:ext>
            </a:extLst>
          </p:cNvPr>
          <p:cNvCxnSpPr>
            <a:cxnSpLocks/>
          </p:cNvCxnSpPr>
          <p:nvPr/>
        </p:nvCxnSpPr>
        <p:spPr>
          <a:xfrm>
            <a:off x="3824138" y="3554585"/>
            <a:ext cx="1304042" cy="153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3B9FAB-08F2-0E08-D42A-A9683C0C766E}"/>
              </a:ext>
            </a:extLst>
          </p:cNvPr>
          <p:cNvCxnSpPr>
            <a:cxnSpLocks/>
            <a:endCxn id="38" idx="0"/>
          </p:cNvCxnSpPr>
          <p:nvPr/>
        </p:nvCxnSpPr>
        <p:spPr>
          <a:xfrm>
            <a:off x="5994464" y="3537755"/>
            <a:ext cx="52437" cy="151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C7A0C4-3654-1B6D-C329-A7E271DD38EF}"/>
              </a:ext>
            </a:extLst>
          </p:cNvPr>
          <p:cNvCxnSpPr>
            <a:cxnSpLocks/>
          </p:cNvCxnSpPr>
          <p:nvPr/>
        </p:nvCxnSpPr>
        <p:spPr>
          <a:xfrm flipH="1">
            <a:off x="7001263" y="3429000"/>
            <a:ext cx="1369491" cy="169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882EA26-D291-A660-A778-0FE1BAF245AD}"/>
              </a:ext>
            </a:extLst>
          </p:cNvPr>
          <p:cNvCxnSpPr>
            <a:cxnSpLocks/>
          </p:cNvCxnSpPr>
          <p:nvPr/>
        </p:nvCxnSpPr>
        <p:spPr>
          <a:xfrm flipH="1">
            <a:off x="7001263" y="3495201"/>
            <a:ext cx="3572171" cy="21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eather in Birmingham in september 2022 - Temperature and Climate in  september">
            <a:extLst>
              <a:ext uri="{FF2B5EF4-FFF2-40B4-BE49-F238E27FC236}">
                <a16:creationId xmlns:a16="http://schemas.microsoft.com/office/drawing/2014/main" id="{3EB35050-57D5-5877-6312-39A40A0F30B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5730"/>
          <a:stretch/>
        </p:blipFill>
        <p:spPr bwMode="auto">
          <a:xfrm>
            <a:off x="-3027"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2D725D-D1BE-7530-5A16-D267188EB7C4}"/>
              </a:ext>
            </a:extLst>
          </p:cNvPr>
          <p:cNvSpPr>
            <a:spLocks noGrp="1"/>
          </p:cNvSpPr>
          <p:nvPr>
            <p:ph type="title"/>
          </p:nvPr>
        </p:nvSpPr>
        <p:spPr>
          <a:xfrm>
            <a:off x="838200" y="365125"/>
            <a:ext cx="10515600" cy="1325563"/>
          </a:xfrm>
        </p:spPr>
        <p:txBody>
          <a:bodyPr>
            <a:normAutofit/>
          </a:bodyPr>
          <a:lstStyle/>
          <a:p>
            <a:r>
              <a:rPr lang="en-EC" sz="7200"/>
              <a:t>Postcode as a feature</a:t>
            </a:r>
          </a:p>
        </p:txBody>
      </p:sp>
      <p:sp>
        <p:nvSpPr>
          <p:cNvPr id="7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CA0B8-8A4B-2413-DC68-D4831E264C85}"/>
              </a:ext>
            </a:extLst>
          </p:cNvPr>
          <p:cNvSpPr>
            <a:spLocks noGrp="1"/>
          </p:cNvSpPr>
          <p:nvPr>
            <p:ph idx="1"/>
          </p:nvPr>
        </p:nvSpPr>
        <p:spPr>
          <a:xfrm>
            <a:off x="838200" y="2004446"/>
            <a:ext cx="10515600" cy="4176897"/>
          </a:xfrm>
        </p:spPr>
        <p:txBody>
          <a:bodyPr>
            <a:normAutofit fontScale="92500" lnSpcReduction="20000"/>
          </a:bodyPr>
          <a:lstStyle/>
          <a:p>
            <a:r>
              <a:rPr lang="en-US" dirty="0">
                <a:latin typeface="Century Gothic" panose="020B0502020202020204" pitchFamily="34" charset="0"/>
              </a:rPr>
              <a:t>When deciding on location being a feature for our model, we considered ‘postcode selection’ or address-based discrimination. </a:t>
            </a:r>
            <a:endParaRPr lang="en-EC" dirty="0">
              <a:latin typeface="Century Gothic" panose="020B0502020202020204" pitchFamily="34" charset="0"/>
            </a:endParaRPr>
          </a:p>
          <a:p>
            <a:r>
              <a:rPr lang="en-US" dirty="0">
                <a:latin typeface="Century Gothic" panose="020B0502020202020204" pitchFamily="34" charset="0"/>
              </a:rPr>
              <a:t>Our model uses postcodes as a prediction variable for </a:t>
            </a:r>
            <a:br>
              <a:rPr lang="en-US" dirty="0">
                <a:latin typeface="Century Gothic" panose="020B0502020202020204" pitchFamily="34" charset="0"/>
              </a:rPr>
            </a:br>
            <a:r>
              <a:rPr lang="en-US" u="sng" dirty="0">
                <a:latin typeface="Century Gothic" panose="020B0502020202020204" pitchFamily="34" charset="0"/>
              </a:rPr>
              <a:t>prices solely</a:t>
            </a:r>
            <a:r>
              <a:rPr lang="en-US" dirty="0">
                <a:latin typeface="Century Gothic" panose="020B0502020202020204" pitchFamily="34" charset="0"/>
              </a:rPr>
              <a:t>.</a:t>
            </a:r>
          </a:p>
          <a:p>
            <a:br>
              <a:rPr lang="en-US" dirty="0">
                <a:latin typeface="Century Gothic" panose="020B0502020202020204" pitchFamily="34" charset="0"/>
              </a:rPr>
            </a:br>
            <a:r>
              <a:rPr lang="en-US" dirty="0">
                <a:latin typeface="Century Gothic" panose="020B0502020202020204" pitchFamily="34" charset="0"/>
              </a:rPr>
              <a:t>•However, in other fields, such as data for employment, </a:t>
            </a:r>
            <a:br>
              <a:rPr lang="en-US" dirty="0">
                <a:latin typeface="Century Gothic" panose="020B0502020202020204" pitchFamily="34" charset="0"/>
              </a:rPr>
            </a:br>
            <a:r>
              <a:rPr lang="en-US" dirty="0">
                <a:latin typeface="Century Gothic" panose="020B0502020202020204" pitchFamily="34" charset="0"/>
              </a:rPr>
              <a:t>schooling or policing, the use of postcode as a feature </a:t>
            </a:r>
            <a:br>
              <a:rPr lang="en-US" dirty="0">
                <a:latin typeface="Century Gothic" panose="020B0502020202020204" pitchFamily="34" charset="0"/>
              </a:rPr>
            </a:br>
            <a:r>
              <a:rPr lang="en-US" dirty="0">
                <a:latin typeface="Century Gothic" panose="020B0502020202020204" pitchFamily="34" charset="0"/>
              </a:rPr>
              <a:t>can in fact be discriminatory</a:t>
            </a:r>
            <a:br>
              <a:rPr lang="en-US" dirty="0">
                <a:latin typeface="Century Gothic" panose="020B0502020202020204" pitchFamily="34" charset="0"/>
              </a:rPr>
            </a:br>
            <a:endParaRPr lang="en-US" dirty="0">
              <a:latin typeface="Century Gothic" panose="020B0502020202020204" pitchFamily="34" charset="0"/>
            </a:endParaRPr>
          </a:p>
        </p:txBody>
      </p:sp>
    </p:spTree>
    <p:extLst>
      <p:ext uri="{BB962C8B-B14F-4D97-AF65-F5344CB8AC3E}">
        <p14:creationId xmlns:p14="http://schemas.microsoft.com/office/powerpoint/2010/main" val="32294353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37742-4A0E-C671-D67B-13C359107A03}"/>
              </a:ext>
            </a:extLst>
          </p:cNvPr>
          <p:cNvSpPr>
            <a:spLocks noGrp="1"/>
          </p:cNvSpPr>
          <p:nvPr>
            <p:ph type="title"/>
          </p:nvPr>
        </p:nvSpPr>
        <p:spPr>
          <a:xfrm>
            <a:off x="630936" y="639520"/>
            <a:ext cx="3429000" cy="1719072"/>
          </a:xfrm>
        </p:spPr>
        <p:txBody>
          <a:bodyPr anchor="b">
            <a:normAutofit/>
          </a:bodyPr>
          <a:lstStyle/>
          <a:p>
            <a:pPr>
              <a:lnSpc>
                <a:spcPct val="90000"/>
              </a:lnSpc>
            </a:pPr>
            <a:r>
              <a:rPr lang="en-EC" sz="3700"/>
              <a:t>Data Visualisation using Tableau</a:t>
            </a:r>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79955"/>
          </a:solidFill>
          <a:ln w="38100" cap="rnd">
            <a:solidFill>
              <a:srgbClr val="D7995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A80B74-5B9E-B6E1-196F-938AF679625F}"/>
              </a:ext>
            </a:extLst>
          </p:cNvPr>
          <p:cNvSpPr>
            <a:spLocks noGrp="1"/>
          </p:cNvSpPr>
          <p:nvPr>
            <p:ph idx="1"/>
          </p:nvPr>
        </p:nvSpPr>
        <p:spPr>
          <a:xfrm>
            <a:off x="630936" y="2807208"/>
            <a:ext cx="3429000" cy="3410712"/>
          </a:xfrm>
        </p:spPr>
        <p:txBody>
          <a:bodyPr anchor="t">
            <a:normAutofit/>
          </a:bodyPr>
          <a:lstStyle/>
          <a:p>
            <a:r>
              <a:rPr lang="en-US" sz="2400" dirty="0">
                <a:hlinkClick r:id="rId3"/>
              </a:rPr>
              <a:t>https://public.tableau.com/shared/85JZW3QTT?:display_count=n&amp;:origin=viz_share_link</a:t>
            </a:r>
            <a:endParaRPr lang="en-US" sz="2400" dirty="0"/>
          </a:p>
          <a:p>
            <a:endParaRPr lang="en-EC" sz="2400"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6" name="Picture 5" descr="Map&#10;&#10;Description automatically generated">
            <a:extLst>
              <a:ext uri="{FF2B5EF4-FFF2-40B4-BE49-F238E27FC236}">
                <a16:creationId xmlns:a16="http://schemas.microsoft.com/office/drawing/2014/main" id="{578491C9-FE71-D321-CED2-D3F858F7D864}"/>
              </a:ext>
            </a:extLst>
          </p:cNvPr>
          <p:cNvPicPr>
            <a:picLocks noChangeAspect="1"/>
          </p:cNvPicPr>
          <p:nvPr/>
        </p:nvPicPr>
        <p:blipFill>
          <a:blip r:embed="rId6"/>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178494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2C0C-9736-9CC6-E812-D6F780491BF2}"/>
              </a:ext>
            </a:extLst>
          </p:cNvPr>
          <p:cNvSpPr>
            <a:spLocks noGrp="1"/>
          </p:cNvSpPr>
          <p:nvPr>
            <p:ph type="title"/>
          </p:nvPr>
        </p:nvSpPr>
        <p:spPr>
          <a:xfrm>
            <a:off x="640080" y="325369"/>
            <a:ext cx="4368602" cy="1956841"/>
          </a:xfrm>
        </p:spPr>
        <p:txBody>
          <a:bodyPr anchor="b">
            <a:normAutofit/>
          </a:bodyPr>
          <a:lstStyle/>
          <a:p>
            <a:pPr>
              <a:lnSpc>
                <a:spcPct val="90000"/>
              </a:lnSpc>
            </a:pPr>
            <a:r>
              <a:rPr lang="en-EC" sz="4600" dirty="0"/>
              <a:t>Software and Libraries Used</a:t>
            </a:r>
          </a:p>
        </p:txBody>
      </p:sp>
      <p:sp>
        <p:nvSpPr>
          <p:cNvPr id="7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56A53"/>
          </a:solidFill>
          <a:ln w="38100" cap="rnd">
            <a:solidFill>
              <a:srgbClr val="C56A5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C4F27-5868-30D8-7EDC-2095240A53B9}"/>
              </a:ext>
            </a:extLst>
          </p:cNvPr>
          <p:cNvSpPr>
            <a:spLocks noGrp="1"/>
          </p:cNvSpPr>
          <p:nvPr>
            <p:ph idx="1"/>
          </p:nvPr>
        </p:nvSpPr>
        <p:spPr>
          <a:xfrm>
            <a:off x="640080" y="2872899"/>
            <a:ext cx="4243589" cy="3320668"/>
          </a:xfrm>
        </p:spPr>
        <p:txBody>
          <a:bodyPr>
            <a:normAutofit/>
          </a:bodyPr>
          <a:lstStyle/>
          <a:p>
            <a:pPr>
              <a:lnSpc>
                <a:spcPct val="100000"/>
              </a:lnSpc>
            </a:pPr>
            <a:r>
              <a:rPr lang="en-US" sz="2000" dirty="0">
                <a:latin typeface="Century Gothic" panose="020B0502020202020204" pitchFamily="34" charset="0"/>
              </a:rPr>
              <a:t>This project uses the following software and Python libraries:</a:t>
            </a:r>
          </a:p>
          <a:p>
            <a:pPr>
              <a:lnSpc>
                <a:spcPct val="100000"/>
              </a:lnSpc>
            </a:pPr>
            <a:r>
              <a:rPr lang="en-US" sz="2000" u="sng" dirty="0">
                <a:latin typeface="Century Gothic" panose="020B0502020202020204" pitchFamily="34" charset="0"/>
                <a:hlinkClick r:id="rId3">
                  <a:extLst>
                    <a:ext uri="{A12FA001-AC4F-418D-AE19-62706E023703}">
                      <ahyp:hlinkClr xmlns:ahyp="http://schemas.microsoft.com/office/drawing/2018/hyperlinkcolor" val="tx"/>
                    </a:ext>
                  </a:extLst>
                </a:hlinkClick>
              </a:rPr>
              <a:t>Python</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4">
                  <a:extLst>
                    <a:ext uri="{A12FA001-AC4F-418D-AE19-62706E023703}">
                      <ahyp:hlinkClr xmlns:ahyp="http://schemas.microsoft.com/office/drawing/2018/hyperlinkcolor" val="tx"/>
                    </a:ext>
                  </a:extLst>
                </a:hlinkClick>
              </a:rPr>
              <a:t>NumPy</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5">
                  <a:extLst>
                    <a:ext uri="{A12FA001-AC4F-418D-AE19-62706E023703}">
                      <ahyp:hlinkClr xmlns:ahyp="http://schemas.microsoft.com/office/drawing/2018/hyperlinkcolor" val="tx"/>
                    </a:ext>
                  </a:extLst>
                </a:hlinkClick>
              </a:rPr>
              <a:t>pandas</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6">
                  <a:extLst>
                    <a:ext uri="{A12FA001-AC4F-418D-AE19-62706E023703}">
                      <ahyp:hlinkClr xmlns:ahyp="http://schemas.microsoft.com/office/drawing/2018/hyperlinkcolor" val="tx"/>
                    </a:ext>
                  </a:extLst>
                </a:hlinkClick>
              </a:rPr>
              <a:t>scikit-learn</a:t>
            </a:r>
            <a:endParaRPr lang="en-US" sz="2000" u="sng" dirty="0">
              <a:latin typeface="Century Gothic" panose="020B0502020202020204" pitchFamily="34" charset="0"/>
            </a:endParaRPr>
          </a:p>
          <a:p>
            <a:pPr marL="0" indent="0">
              <a:lnSpc>
                <a:spcPct val="100000"/>
              </a:lnSpc>
              <a:buNone/>
            </a:pPr>
            <a:endParaRPr lang="en-EC" sz="2400" dirty="0"/>
          </a:p>
        </p:txBody>
      </p:sp>
      <p:pic>
        <p:nvPicPr>
          <p:cNvPr id="7170" name="Picture 2" descr="Careers at EY in Birmingham | EY UK">
            <a:extLst>
              <a:ext uri="{FF2B5EF4-FFF2-40B4-BE49-F238E27FC236}">
                <a16:creationId xmlns:a16="http://schemas.microsoft.com/office/drawing/2014/main" id="{C1924479-ACEB-A4F8-F263-3FDF308BF4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9" r="21188" b="-1"/>
          <a:stretch/>
        </p:blipFill>
        <p:spPr bwMode="auto">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4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107DFA"/>
          </a:solidFill>
          <a:ln w="38100" cap="rnd">
            <a:solidFill>
              <a:srgbClr val="107D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Paradise Birmingham (@ParadiseBham) / Twitter">
            <a:extLst>
              <a:ext uri="{FF2B5EF4-FFF2-40B4-BE49-F238E27FC236}">
                <a16:creationId xmlns:a16="http://schemas.microsoft.com/office/drawing/2014/main" id="{6ED812ED-4A2D-E7E3-4A24-82C577283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1" r="1" b="10772"/>
          <a:stretch/>
        </p:blipFill>
        <p:spPr bwMode="auto">
          <a:xfrm>
            <a:off x="8058150" y="2093976"/>
            <a:ext cx="3558572" cy="4096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6" name="Content Placeholder 2">
            <a:extLst>
              <a:ext uri="{FF2B5EF4-FFF2-40B4-BE49-F238E27FC236}">
                <a16:creationId xmlns:a16="http://schemas.microsoft.com/office/drawing/2014/main" id="{2D505374-BBF5-D9D8-5E15-C7B5D1177BEF}"/>
              </a:ext>
            </a:extLst>
          </p:cNvPr>
          <p:cNvGraphicFramePr>
            <a:graphicFrameLocks noGrp="1"/>
          </p:cNvGraphicFramePr>
          <p:nvPr>
            <p:ph idx="1"/>
            <p:extLst>
              <p:ext uri="{D42A27DB-BD31-4B8C-83A1-F6EECF244321}">
                <p14:modId xmlns:p14="http://schemas.microsoft.com/office/powerpoint/2010/main" val="3986118797"/>
              </p:ext>
            </p:extLst>
          </p:nvPr>
        </p:nvGraphicFramePr>
        <p:xfrm>
          <a:off x="572492" y="2093976"/>
          <a:ext cx="7371358"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descr="Calculator">
            <a:extLst>
              <a:ext uri="{FF2B5EF4-FFF2-40B4-BE49-F238E27FC236}">
                <a16:creationId xmlns:a16="http://schemas.microsoft.com/office/drawing/2014/main" id="{1E07D987-E7BD-CCCE-31BA-6ADFE559A914}"/>
              </a:ext>
            </a:extLst>
          </p:cNvPr>
          <p:cNvSpPr/>
          <p:nvPr/>
        </p:nvSpPr>
        <p:spPr>
          <a:xfrm>
            <a:off x="7146301" y="5669659"/>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a:lstStyle/>
          <a:p>
            <a:endParaRPr lang="en-EC" dirty="0"/>
          </a:p>
        </p:txBody>
      </p:sp>
      <p:sp>
        <p:nvSpPr>
          <p:cNvPr id="25" name="Rectangle 24" descr="Deciduous tree">
            <a:extLst>
              <a:ext uri="{FF2B5EF4-FFF2-40B4-BE49-F238E27FC236}">
                <a16:creationId xmlns:a16="http://schemas.microsoft.com/office/drawing/2014/main" id="{4DB4BA1D-DB0C-03A8-9734-3E8FE5D3E052}"/>
              </a:ext>
            </a:extLst>
          </p:cNvPr>
          <p:cNvSpPr/>
          <p:nvPr/>
        </p:nvSpPr>
        <p:spPr>
          <a:xfrm>
            <a:off x="3180911" y="5577804"/>
            <a:ext cx="1077260" cy="104165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2504020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0F62C6-5CF9-F24C-89F4-ECD5DF6F263B}">
  <we:reference id="4567b711-9f2d-454d-b0d0-74708a29b461" version="1.0.0.0" store="EXCatalog" storeType="EXCatalog"/>
  <we:alternateReferences>
    <we:reference id="WA200001313" version="1.0.0.0" store="en-GB"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876</Words>
  <Application>Microsoft Macintosh PowerPoint</Application>
  <PresentationFormat>Widescreen</PresentationFormat>
  <Paragraphs>135</Paragraphs>
  <Slides>18</Slides>
  <Notes>18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18</vt:i4>
      </vt:variant>
    </vt:vector>
  </HeadingPairs>
  <TitlesOfParts>
    <vt:vector size="31" baseType="lpstr">
      <vt:lpstr>Arial</vt:lpstr>
      <vt:lpstr>Calibri</vt:lpstr>
      <vt:lpstr>Cambria Math</vt:lpstr>
      <vt:lpstr>Century Gothic</vt:lpstr>
      <vt:lpstr>Modern Love</vt:lpstr>
      <vt:lpstr>Segoe UI</vt:lpstr>
      <vt:lpstr>Segoe UI Light</vt:lpstr>
      <vt:lpstr>The Hand</vt:lpstr>
      <vt:lpstr>SketchyVTI</vt:lpstr>
      <vt:lpstr>Balancing Act</vt:lpstr>
      <vt:lpstr>Wellspring</vt:lpstr>
      <vt:lpstr>Star of the show</vt:lpstr>
      <vt:lpstr>Amusements</vt:lpstr>
      <vt:lpstr>Birmingham Housing price prediction model </vt:lpstr>
      <vt:lpstr>Background</vt:lpstr>
      <vt:lpstr>About the Data</vt:lpstr>
      <vt:lpstr>Data Collection and Feature Engineering</vt:lpstr>
      <vt:lpstr>DATA SETS</vt:lpstr>
      <vt:lpstr>Postcode as a feature</vt:lpstr>
      <vt:lpstr>Data Visualisation using Tableau</vt:lpstr>
      <vt:lpstr>Software and Libraries Used</vt:lpstr>
      <vt:lpstr>Machine Learning Models</vt:lpstr>
      <vt:lpstr>Machine Learning Models</vt:lpstr>
      <vt:lpstr>Hypothesis and Predictions</vt:lpstr>
      <vt:lpstr>Use of accuracy as a measure</vt:lpstr>
      <vt:lpstr>FINAL SCORES UNSCALED</vt:lpstr>
      <vt:lpstr>FINAL SCORES SCALED</vt:lpstr>
      <vt:lpstr>Conclusion</vt:lpstr>
      <vt:lpstr>Further Considerations</vt:lpstr>
      <vt:lpstr>Further Considerations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2022-05-07T10:53:28Z</dcterms:modified>
</cp:coreProperties>
</file>